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8" r:id="rId3"/>
    <p:sldId id="311" r:id="rId4"/>
    <p:sldId id="268" r:id="rId5"/>
    <p:sldId id="312" r:id="rId6"/>
    <p:sldId id="313" r:id="rId7"/>
    <p:sldId id="317" r:id="rId8"/>
    <p:sldId id="257" r:id="rId9"/>
    <p:sldId id="315" r:id="rId10"/>
    <p:sldId id="260" r:id="rId11"/>
    <p:sldId id="262" r:id="rId12"/>
    <p:sldId id="263" r:id="rId13"/>
    <p:sldId id="265" r:id="rId14"/>
    <p:sldId id="316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C00C8B-F7F7-4B9B-BB18-477E0B1B80FE}" v="379" dt="2022-07-04T22:52:05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a barriga" userId="af0091c4149b22d2" providerId="LiveId" clId="{67763714-3798-4FBA-82D7-4D771B9CDAE7}"/>
    <pc:docChg chg="undo custSel addSld delSld modSld">
      <pc:chgData name="francisca barriga" userId="af0091c4149b22d2" providerId="LiveId" clId="{67763714-3798-4FBA-82D7-4D771B9CDAE7}" dt="2022-05-26T13:36:28.696" v="2655" actId="113"/>
      <pc:docMkLst>
        <pc:docMk/>
      </pc:docMkLst>
      <pc:sldChg chg="addSp delSp modSp add del mod modMedia setBg addAnim delAnim modAnim">
        <pc:chgData name="francisca barriga" userId="af0091c4149b22d2" providerId="LiveId" clId="{67763714-3798-4FBA-82D7-4D771B9CDAE7}" dt="2022-04-29T14:31:26.086" v="1802" actId="20577"/>
        <pc:sldMkLst>
          <pc:docMk/>
          <pc:sldMk cId="2239060343" sldId="256"/>
        </pc:sldMkLst>
        <pc:spChg chg="mod">
          <ac:chgData name="francisca barriga" userId="af0091c4149b22d2" providerId="LiveId" clId="{67763714-3798-4FBA-82D7-4D771B9CDAE7}" dt="2022-04-29T14:31:26.086" v="1802" actId="20577"/>
          <ac:spMkLst>
            <pc:docMk/>
            <pc:sldMk cId="2239060343" sldId="256"/>
            <ac:spMk id="2" creationId="{7E348F9A-7799-4DAB-B55F-412844BD04AB}"/>
          </ac:spMkLst>
        </pc:spChg>
        <pc:spChg chg="mod">
          <ac:chgData name="francisca barriga" userId="af0091c4149b22d2" providerId="LiveId" clId="{67763714-3798-4FBA-82D7-4D771B9CDAE7}" dt="2022-04-29T14:31:14.875" v="1799" actId="113"/>
          <ac:spMkLst>
            <pc:docMk/>
            <pc:sldMk cId="2239060343" sldId="256"/>
            <ac:spMk id="3" creationId="{C38A5FCB-08AD-4D55-BAB8-BDE54B047661}"/>
          </ac:spMkLst>
        </pc:spChg>
        <pc:spChg chg="add">
          <ac:chgData name="francisca barriga" userId="af0091c4149b22d2" providerId="LiveId" clId="{67763714-3798-4FBA-82D7-4D771B9CDAE7}" dt="2022-04-29T14:30:24.350" v="1786" actId="26606"/>
          <ac:spMkLst>
            <pc:docMk/>
            <pc:sldMk cId="2239060343" sldId="256"/>
            <ac:spMk id="7" creationId="{9B6CD22E-2269-419F-9E81-016EA035D4C1}"/>
          </ac:spMkLst>
        </pc:spChg>
        <pc:spChg chg="add del">
          <ac:chgData name="francisca barriga" userId="af0091c4149b22d2" providerId="LiveId" clId="{67763714-3798-4FBA-82D7-4D771B9CDAE7}" dt="2022-04-29T14:29:46.125" v="1778" actId="26606"/>
          <ac:spMkLst>
            <pc:docMk/>
            <pc:sldMk cId="2239060343" sldId="256"/>
            <ac:spMk id="8" creationId="{D472C551-D440-40DF-9260-BDB9AC40960A}"/>
          </ac:spMkLst>
        </pc:spChg>
        <pc:spChg chg="add del">
          <ac:chgData name="francisca barriga" userId="af0091c4149b22d2" providerId="LiveId" clId="{67763714-3798-4FBA-82D7-4D771B9CDAE7}" dt="2022-04-29T14:29:36.939" v="1776" actId="26606"/>
          <ac:spMkLst>
            <pc:docMk/>
            <pc:sldMk cId="2239060343" sldId="256"/>
            <ac:spMk id="9" creationId="{6F828D28-8E09-41CC-8229-3070B5467A96}"/>
          </ac:spMkLst>
        </pc:spChg>
        <pc:spChg chg="add del">
          <ac:chgData name="francisca barriga" userId="af0091c4149b22d2" providerId="LiveId" clId="{67763714-3798-4FBA-82D7-4D771B9CDAE7}" dt="2022-04-29T14:29:36.939" v="1776" actId="26606"/>
          <ac:spMkLst>
            <pc:docMk/>
            <pc:sldMk cId="2239060343" sldId="256"/>
            <ac:spMk id="11" creationId="{D5B012D8-7F27-4758-9AC6-C889B154BD73}"/>
          </ac:spMkLst>
        </pc:spChg>
        <pc:spChg chg="add del">
          <ac:chgData name="francisca barriga" userId="af0091c4149b22d2" providerId="LiveId" clId="{67763714-3798-4FBA-82D7-4D771B9CDAE7}" dt="2022-04-29T14:29:46.125" v="1778" actId="26606"/>
          <ac:spMkLst>
            <pc:docMk/>
            <pc:sldMk cId="2239060343" sldId="256"/>
            <ac:spMk id="12" creationId="{508BEF50-7B1E-49A4-BC19-5F4F1D755E64}"/>
          </ac:spMkLst>
        </pc:spChg>
        <pc:spChg chg="add del">
          <ac:chgData name="francisca barriga" userId="af0091c4149b22d2" providerId="LiveId" clId="{67763714-3798-4FBA-82D7-4D771B9CDAE7}" dt="2022-04-29T14:29:36.939" v="1776" actId="26606"/>
          <ac:spMkLst>
            <pc:docMk/>
            <pc:sldMk cId="2239060343" sldId="256"/>
            <ac:spMk id="13" creationId="{4063B759-00FC-46D1-9898-8E8625268FAF}"/>
          </ac:spMkLst>
        </pc:spChg>
        <pc:spChg chg="add del">
          <ac:chgData name="francisca barriga" userId="af0091c4149b22d2" providerId="LiveId" clId="{67763714-3798-4FBA-82D7-4D771B9CDAE7}" dt="2022-04-29T14:29:46.125" v="1778" actId="26606"/>
          <ac:spMkLst>
            <pc:docMk/>
            <pc:sldMk cId="2239060343" sldId="256"/>
            <ac:spMk id="14" creationId="{3FBAD350-5664-4811-A208-657FB882D350}"/>
          </ac:spMkLst>
        </pc:spChg>
        <pc:spChg chg="add">
          <ac:chgData name="francisca barriga" userId="af0091c4149b22d2" providerId="LiveId" clId="{67763714-3798-4FBA-82D7-4D771B9CDAE7}" dt="2022-04-29T14:30:24.350" v="1786" actId="26606"/>
          <ac:spMkLst>
            <pc:docMk/>
            <pc:sldMk cId="2239060343" sldId="256"/>
            <ac:spMk id="15" creationId="{AA607D34-E2A9-4595-9DB2-5472E077CA49}"/>
          </ac:spMkLst>
        </pc:spChg>
        <pc:spChg chg="add del">
          <ac:chgData name="francisca barriga" userId="af0091c4149b22d2" providerId="LiveId" clId="{67763714-3798-4FBA-82D7-4D771B9CDAE7}" dt="2022-04-29T14:29:46.125" v="1778" actId="26606"/>
          <ac:spMkLst>
            <pc:docMk/>
            <pc:sldMk cId="2239060343" sldId="256"/>
            <ac:spMk id="16" creationId="{C39ADB8F-D187-49D7-BDCF-C1B6DC727068}"/>
          </ac:spMkLst>
        </pc:spChg>
        <pc:spChg chg="add">
          <ac:chgData name="francisca barriga" userId="af0091c4149b22d2" providerId="LiveId" clId="{67763714-3798-4FBA-82D7-4D771B9CDAE7}" dt="2022-04-29T14:30:24.350" v="1786" actId="26606"/>
          <ac:spMkLst>
            <pc:docMk/>
            <pc:sldMk cId="2239060343" sldId="256"/>
            <ac:spMk id="17" creationId="{63DAB858-5A0C-4AFF-AAC6-705EDF8DB733}"/>
          </ac:spMkLst>
        </pc:spChg>
        <pc:spChg chg="add del">
          <ac:chgData name="francisca barriga" userId="af0091c4149b22d2" providerId="LiveId" clId="{67763714-3798-4FBA-82D7-4D771B9CDAE7}" dt="2022-04-29T14:30:08.209" v="1785" actId="26606"/>
          <ac:spMkLst>
            <pc:docMk/>
            <pc:sldMk cId="2239060343" sldId="256"/>
            <ac:spMk id="18" creationId="{EFA9B6C6-A247-48A8-9A1C-1E36FA9456B5}"/>
          </ac:spMkLst>
        </pc:spChg>
        <pc:spChg chg="add del">
          <ac:chgData name="francisca barriga" userId="af0091c4149b22d2" providerId="LiveId" clId="{67763714-3798-4FBA-82D7-4D771B9CDAE7}" dt="2022-04-29T14:30:08.209" v="1785" actId="26606"/>
          <ac:spMkLst>
            <pc:docMk/>
            <pc:sldMk cId="2239060343" sldId="256"/>
            <ac:spMk id="19" creationId="{C5CB530E-515E-412C-9DF1-5F8FFBD6F383}"/>
          </ac:spMkLst>
        </pc:spChg>
        <pc:spChg chg="add del">
          <ac:chgData name="francisca barriga" userId="af0091c4149b22d2" providerId="LiveId" clId="{67763714-3798-4FBA-82D7-4D771B9CDAE7}" dt="2022-04-29T14:30:08.209" v="1785" actId="26606"/>
          <ac:spMkLst>
            <pc:docMk/>
            <pc:sldMk cId="2239060343" sldId="256"/>
            <ac:spMk id="20" creationId="{712D4376-A578-4FF1-94FC-245E7A6A489F}"/>
          </ac:spMkLst>
        </pc:spChg>
        <pc:spChg chg="add del">
          <ac:chgData name="francisca barriga" userId="af0091c4149b22d2" providerId="LiveId" clId="{67763714-3798-4FBA-82D7-4D771B9CDAE7}" dt="2022-04-29T14:30:08.209" v="1785" actId="26606"/>
          <ac:spMkLst>
            <pc:docMk/>
            <pc:sldMk cId="2239060343" sldId="256"/>
            <ac:spMk id="21" creationId="{AEA7509D-F04F-40CB-A0B3-EEF16499CC9F}"/>
          </ac:spMkLst>
        </pc:spChg>
        <pc:spChg chg="add">
          <ac:chgData name="francisca barriga" userId="af0091c4149b22d2" providerId="LiveId" clId="{67763714-3798-4FBA-82D7-4D771B9CDAE7}" dt="2022-04-29T14:30:24.350" v="1786" actId="26606"/>
          <ac:spMkLst>
            <pc:docMk/>
            <pc:sldMk cId="2239060343" sldId="256"/>
            <ac:spMk id="23" creationId="{8FFD9892-EDE5-4886-A313-66099DA8C8F1}"/>
          </ac:spMkLst>
        </pc:spChg>
        <pc:graphicFrameChg chg="add del mod">
          <ac:chgData name="francisca barriga" userId="af0091c4149b22d2" providerId="LiveId" clId="{67763714-3798-4FBA-82D7-4D771B9CDAE7}" dt="2022-04-29T14:29:15.113" v="1772" actId="21"/>
          <ac:graphicFrameMkLst>
            <pc:docMk/>
            <pc:sldMk cId="2239060343" sldId="256"/>
            <ac:graphicFrameMk id="5" creationId="{7F3C30F7-C0CD-476E-B4D0-BF61BDDAC4F7}"/>
          </ac:graphicFrameMkLst>
        </pc:graphicFrameChg>
        <pc:graphicFrameChg chg="add del mod">
          <ac:chgData name="francisca barriga" userId="af0091c4149b22d2" providerId="LiveId" clId="{67763714-3798-4FBA-82D7-4D771B9CDAE7}" dt="2022-04-29T14:30:38.856" v="1791" actId="478"/>
          <ac:graphicFrameMkLst>
            <pc:docMk/>
            <pc:sldMk cId="2239060343" sldId="256"/>
            <ac:graphicFrameMk id="24" creationId="{EC969A25-C1A4-4E2F-9210-CFAD8C5EAFC2}"/>
          </ac:graphicFrameMkLst>
        </pc:graphicFrameChg>
        <pc:picChg chg="add del mod">
          <ac:chgData name="francisca barriga" userId="af0091c4149b22d2" providerId="LiveId" clId="{67763714-3798-4FBA-82D7-4D771B9CDAE7}" dt="2022-04-29T14:29:36.939" v="1776" actId="26606"/>
          <ac:picMkLst>
            <pc:docMk/>
            <pc:sldMk cId="2239060343" sldId="256"/>
            <ac:picMk id="6" creationId="{CFBB2C05-A817-D6DB-12A0-AD3CEAE401F5}"/>
          </ac:picMkLst>
        </pc:picChg>
        <pc:picChg chg="add mod">
          <ac:chgData name="francisca barriga" userId="af0091c4149b22d2" providerId="LiveId" clId="{67763714-3798-4FBA-82D7-4D771B9CDAE7}" dt="2022-04-29T14:31:02.163" v="1797" actId="1076"/>
          <ac:picMkLst>
            <pc:docMk/>
            <pc:sldMk cId="2239060343" sldId="256"/>
            <ac:picMk id="26" creationId="{80B75572-63E3-48AA-8E37-4B521DE387E0}"/>
          </ac:picMkLst>
        </pc:picChg>
        <pc:cxnChg chg="add del">
          <ac:chgData name="francisca barriga" userId="af0091c4149b22d2" providerId="LiveId" clId="{67763714-3798-4FBA-82D7-4D771B9CDAE7}" dt="2022-04-29T14:29:46.125" v="1778" actId="26606"/>
          <ac:cxnSpMkLst>
            <pc:docMk/>
            <pc:sldMk cId="2239060343" sldId="256"/>
            <ac:cxnSpMk id="10" creationId="{56020367-4FD5-4596-8E10-C5F095CD8DBF}"/>
          </ac:cxnSpMkLst>
        </pc:cxnChg>
        <pc:cxnChg chg="add del">
          <ac:chgData name="francisca barriga" userId="af0091c4149b22d2" providerId="LiveId" clId="{67763714-3798-4FBA-82D7-4D771B9CDAE7}" dt="2022-04-29T14:30:08.209" v="1785" actId="26606"/>
          <ac:cxnSpMkLst>
            <pc:docMk/>
            <pc:sldMk cId="2239060343" sldId="256"/>
            <ac:cxnSpMk id="22" creationId="{56020367-4FD5-4596-8E10-C5F095CD8DBF}"/>
          </ac:cxnSpMkLst>
        </pc:cxnChg>
      </pc:sldChg>
      <pc:sldChg chg="addSp delSp modSp mod setBg">
        <pc:chgData name="francisca barriga" userId="af0091c4149b22d2" providerId="LiveId" clId="{67763714-3798-4FBA-82D7-4D771B9CDAE7}" dt="2022-04-29T10:53:48.334" v="616" actId="207"/>
        <pc:sldMkLst>
          <pc:docMk/>
          <pc:sldMk cId="3652062383" sldId="257"/>
        </pc:sldMkLst>
        <pc:spChg chg="mod">
          <ac:chgData name="francisca barriga" userId="af0091c4149b22d2" providerId="LiveId" clId="{67763714-3798-4FBA-82D7-4D771B9CDAE7}" dt="2022-04-29T10:53:29.313" v="614" actId="207"/>
          <ac:spMkLst>
            <pc:docMk/>
            <pc:sldMk cId="3652062383" sldId="257"/>
            <ac:spMk id="2" creationId="{AD5CCB12-B2DF-4F3E-8355-457DAC9CBD2E}"/>
          </ac:spMkLst>
        </pc:spChg>
        <pc:spChg chg="add del">
          <ac:chgData name="francisca barriga" userId="af0091c4149b22d2" providerId="LiveId" clId="{67763714-3798-4FBA-82D7-4D771B9CDAE7}" dt="2022-04-29T10:53:01.697" v="611" actId="26606"/>
          <ac:spMkLst>
            <pc:docMk/>
            <pc:sldMk cId="3652062383" sldId="257"/>
            <ac:spMk id="3" creationId="{549A23DE-B0AC-4F88-8D9F-1F7C2AE416CC}"/>
          </ac:spMkLst>
        </pc:spChg>
        <pc:spChg chg="add del">
          <ac:chgData name="francisca barriga" userId="af0091c4149b22d2" providerId="LiveId" clId="{67763714-3798-4FBA-82D7-4D771B9CDAE7}" dt="2022-04-29T10:53:01.677" v="610" actId="26606"/>
          <ac:spMkLst>
            <pc:docMk/>
            <pc:sldMk cId="3652062383" sldId="257"/>
            <ac:spMk id="9" creationId="{B819A166-7571-4003-A6B8-B62034C3ED30}"/>
          </ac:spMkLst>
        </pc:spChg>
        <pc:graphicFrameChg chg="add del">
          <ac:chgData name="francisca barriga" userId="af0091c4149b22d2" providerId="LiveId" clId="{67763714-3798-4FBA-82D7-4D771B9CDAE7}" dt="2022-04-29T10:53:01.677" v="610" actId="26606"/>
          <ac:graphicFrameMkLst>
            <pc:docMk/>
            <pc:sldMk cId="3652062383" sldId="257"/>
            <ac:graphicFrameMk id="5" creationId="{0538013E-0D0A-569D-D96A-94198B21FF5D}"/>
          </ac:graphicFrameMkLst>
        </pc:graphicFrameChg>
        <pc:graphicFrameChg chg="add mod">
          <ac:chgData name="francisca barriga" userId="af0091c4149b22d2" providerId="LiveId" clId="{67763714-3798-4FBA-82D7-4D771B9CDAE7}" dt="2022-04-29T10:53:48.334" v="616" actId="207"/>
          <ac:graphicFrameMkLst>
            <pc:docMk/>
            <pc:sldMk cId="3652062383" sldId="257"/>
            <ac:graphicFrameMk id="11" creationId="{227082E5-D13B-8883-8191-8ADFB52CFADD}"/>
          </ac:graphicFrameMkLst>
        </pc:graphicFrameChg>
      </pc:sldChg>
      <pc:sldChg chg="addSp modSp mod setBg">
        <pc:chgData name="francisca barriga" userId="af0091c4149b22d2" providerId="LiveId" clId="{67763714-3798-4FBA-82D7-4D771B9CDAE7}" dt="2022-04-29T10:54:08.633" v="617" actId="26606"/>
        <pc:sldMkLst>
          <pc:docMk/>
          <pc:sldMk cId="809921228" sldId="259"/>
        </pc:sldMkLst>
        <pc:spChg chg="mod">
          <ac:chgData name="francisca barriga" userId="af0091c4149b22d2" providerId="LiveId" clId="{67763714-3798-4FBA-82D7-4D771B9CDAE7}" dt="2022-04-29T10:54:08.633" v="617" actId="26606"/>
          <ac:spMkLst>
            <pc:docMk/>
            <pc:sldMk cId="809921228" sldId="259"/>
            <ac:spMk id="2" creationId="{BC745546-66BE-431E-9AD1-C0E0EAF64AFF}"/>
          </ac:spMkLst>
        </pc:spChg>
        <pc:spChg chg="mod">
          <ac:chgData name="francisca barriga" userId="af0091c4149b22d2" providerId="LiveId" clId="{67763714-3798-4FBA-82D7-4D771B9CDAE7}" dt="2022-04-29T10:54:08.633" v="617" actId="26606"/>
          <ac:spMkLst>
            <pc:docMk/>
            <pc:sldMk cId="809921228" sldId="259"/>
            <ac:spMk id="3" creationId="{538824FE-4609-4462-8678-997DA0E86E65}"/>
          </ac:spMkLst>
        </pc:spChg>
        <pc:spChg chg="add">
          <ac:chgData name="francisca barriga" userId="af0091c4149b22d2" providerId="LiveId" clId="{67763714-3798-4FBA-82D7-4D771B9CDAE7}" dt="2022-04-29T10:54:08.633" v="617" actId="26606"/>
          <ac:spMkLst>
            <pc:docMk/>
            <pc:sldMk cId="809921228" sldId="259"/>
            <ac:spMk id="8" creationId="{AC17DE74-01C9-4859-B65A-85CF999E8580}"/>
          </ac:spMkLst>
        </pc:spChg>
        <pc:spChg chg="add">
          <ac:chgData name="francisca barriga" userId="af0091c4149b22d2" providerId="LiveId" clId="{67763714-3798-4FBA-82D7-4D771B9CDAE7}" dt="2022-04-29T10:54:08.633" v="617" actId="26606"/>
          <ac:spMkLst>
            <pc:docMk/>
            <pc:sldMk cId="809921228" sldId="259"/>
            <ac:spMk id="10" creationId="{068C0432-0E90-4CC1-8CD3-D44A90DF07EF}"/>
          </ac:spMkLst>
        </pc:spChg>
      </pc:sldChg>
      <pc:sldChg chg="addSp delSp modSp new mod setBg">
        <pc:chgData name="francisca barriga" userId="af0091c4149b22d2" providerId="LiveId" clId="{67763714-3798-4FBA-82D7-4D771B9CDAE7}" dt="2022-04-29T13:38:47.359" v="952" actId="1076"/>
        <pc:sldMkLst>
          <pc:docMk/>
          <pc:sldMk cId="2927968597" sldId="260"/>
        </pc:sldMkLst>
        <pc:spChg chg="mod">
          <ac:chgData name="francisca barriga" userId="af0091c4149b22d2" providerId="LiveId" clId="{67763714-3798-4FBA-82D7-4D771B9CDAE7}" dt="2022-04-29T10:25:03.669" v="293" actId="26606"/>
          <ac:spMkLst>
            <pc:docMk/>
            <pc:sldMk cId="2927968597" sldId="260"/>
            <ac:spMk id="2" creationId="{A134EB97-F59A-4F22-AECD-7AC796C3A527}"/>
          </ac:spMkLst>
        </pc:spChg>
        <pc:spChg chg="del mod">
          <ac:chgData name="francisca barriga" userId="af0091c4149b22d2" providerId="LiveId" clId="{67763714-3798-4FBA-82D7-4D771B9CDAE7}" dt="2022-04-29T10:23:22.269" v="182" actId="22"/>
          <ac:spMkLst>
            <pc:docMk/>
            <pc:sldMk cId="2927968597" sldId="260"/>
            <ac:spMk id="3" creationId="{15EC852A-23F8-49A2-A273-8A4745AACA7B}"/>
          </ac:spMkLst>
        </pc:spChg>
        <pc:spChg chg="add del mod">
          <ac:chgData name="francisca barriga" userId="af0091c4149b22d2" providerId="LiveId" clId="{67763714-3798-4FBA-82D7-4D771B9CDAE7}" dt="2022-04-29T10:28:55.666" v="297" actId="478"/>
          <ac:spMkLst>
            <pc:docMk/>
            <pc:sldMk cId="2927968597" sldId="260"/>
            <ac:spMk id="7" creationId="{5983CED1-CEEA-4DF5-864B-20ED6E96C061}"/>
          </ac:spMkLst>
        </pc:spChg>
        <pc:spChg chg="add mod">
          <ac:chgData name="francisca barriga" userId="af0091c4149b22d2" providerId="LiveId" clId="{67763714-3798-4FBA-82D7-4D771B9CDAE7}" dt="2022-04-29T13:38:47.359" v="952" actId="1076"/>
          <ac:spMkLst>
            <pc:docMk/>
            <pc:sldMk cId="2927968597" sldId="260"/>
            <ac:spMk id="8" creationId="{22FCEB2E-9AB3-4CA6-903D-97202281B77E}"/>
          </ac:spMkLst>
        </pc:spChg>
        <pc:spChg chg="add del">
          <ac:chgData name="francisca barriga" userId="af0091c4149b22d2" providerId="LiveId" clId="{67763714-3798-4FBA-82D7-4D771B9CDAE7}" dt="2022-04-29T10:25:03.669" v="293" actId="26606"/>
          <ac:spMkLst>
            <pc:docMk/>
            <pc:sldMk cId="2927968597" sldId="260"/>
            <ac:spMk id="10" creationId="{D4771268-CB57-404A-9271-370EB28F6090}"/>
          </ac:spMkLst>
        </pc:spChg>
        <pc:spChg chg="add del">
          <ac:chgData name="francisca barriga" userId="af0091c4149b22d2" providerId="LiveId" clId="{67763714-3798-4FBA-82D7-4D771B9CDAE7}" dt="2022-04-29T10:28:58.478" v="298" actId="26606"/>
          <ac:spMkLst>
            <pc:docMk/>
            <pc:sldMk cId="2927968597" sldId="260"/>
            <ac:spMk id="15" creationId="{665DBBEF-238B-476B-96AB-8AAC3224ECEA}"/>
          </ac:spMkLst>
        </pc:spChg>
        <pc:spChg chg="add del">
          <ac:chgData name="francisca barriga" userId="af0091c4149b22d2" providerId="LiveId" clId="{67763714-3798-4FBA-82D7-4D771B9CDAE7}" dt="2022-04-29T10:28:58.478" v="298" actId="26606"/>
          <ac:spMkLst>
            <pc:docMk/>
            <pc:sldMk cId="2927968597" sldId="260"/>
            <ac:spMk id="17" creationId="{3FCFB1DE-0B7E-48CC-BA90-B2AB0889F9D6}"/>
          </ac:spMkLst>
        </pc:spChg>
        <pc:spChg chg="add">
          <ac:chgData name="francisca barriga" userId="af0091c4149b22d2" providerId="LiveId" clId="{67763714-3798-4FBA-82D7-4D771B9CDAE7}" dt="2022-04-29T10:28:58.478" v="298" actId="26606"/>
          <ac:spMkLst>
            <pc:docMk/>
            <pc:sldMk cId="2927968597" sldId="260"/>
            <ac:spMk id="22" creationId="{665DBBEF-238B-476B-96AB-8AAC3224ECEA}"/>
          </ac:spMkLst>
        </pc:spChg>
        <pc:spChg chg="add">
          <ac:chgData name="francisca barriga" userId="af0091c4149b22d2" providerId="LiveId" clId="{67763714-3798-4FBA-82D7-4D771B9CDAE7}" dt="2022-04-29T10:28:58.478" v="298" actId="26606"/>
          <ac:spMkLst>
            <pc:docMk/>
            <pc:sldMk cId="2927968597" sldId="260"/>
            <ac:spMk id="24" creationId="{3FCFB1DE-0B7E-48CC-BA90-B2AB0889F9D6}"/>
          </ac:spMkLst>
        </pc:spChg>
        <pc:graphicFrameChg chg="add mod">
          <ac:chgData name="francisca barriga" userId="af0091c4149b22d2" providerId="LiveId" clId="{67763714-3798-4FBA-82D7-4D771B9CDAE7}" dt="2022-04-29T13:38:11.961" v="945" actId="1076"/>
          <ac:graphicFrameMkLst>
            <pc:docMk/>
            <pc:sldMk cId="2927968597" sldId="260"/>
            <ac:graphicFrameMk id="11" creationId="{CCACA7B5-DAD3-4A4A-B502-0A679F684BCE}"/>
          </ac:graphicFrameMkLst>
        </pc:graphicFrameChg>
        <pc:picChg chg="add del mod ord">
          <ac:chgData name="francisca barriga" userId="af0091c4149b22d2" providerId="LiveId" clId="{67763714-3798-4FBA-82D7-4D771B9CDAE7}" dt="2022-04-29T10:28:51.443" v="294" actId="478"/>
          <ac:picMkLst>
            <pc:docMk/>
            <pc:sldMk cId="2927968597" sldId="260"/>
            <ac:picMk id="5" creationId="{658BADDC-3DB2-4442-8D46-0E6629BB9706}"/>
          </ac:picMkLst>
        </pc:picChg>
      </pc:sldChg>
      <pc:sldChg chg="addSp delSp add del setBg delDesignElem">
        <pc:chgData name="francisca barriga" userId="af0091c4149b22d2" providerId="LiveId" clId="{67763714-3798-4FBA-82D7-4D771B9CDAE7}" dt="2022-04-29T10:23:56.306" v="188"/>
        <pc:sldMkLst>
          <pc:docMk/>
          <pc:sldMk cId="2807725165" sldId="261"/>
        </pc:sldMkLst>
        <pc:spChg chg="add del">
          <ac:chgData name="francisca barriga" userId="af0091c4149b22d2" providerId="LiveId" clId="{67763714-3798-4FBA-82D7-4D771B9CDAE7}" dt="2022-04-29T10:23:56.306" v="188"/>
          <ac:spMkLst>
            <pc:docMk/>
            <pc:sldMk cId="2807725165" sldId="261"/>
            <ac:spMk id="10" creationId="{D4771268-CB57-404A-9271-370EB28F6090}"/>
          </ac:spMkLst>
        </pc:spChg>
      </pc:sldChg>
      <pc:sldChg chg="addSp delSp modSp new mod setBg">
        <pc:chgData name="francisca barriga" userId="af0091c4149b22d2" providerId="LiveId" clId="{67763714-3798-4FBA-82D7-4D771B9CDAE7}" dt="2022-04-29T13:38:57.004" v="955"/>
        <pc:sldMkLst>
          <pc:docMk/>
          <pc:sldMk cId="3144058217" sldId="261"/>
        </pc:sldMkLst>
        <pc:spChg chg="mod">
          <ac:chgData name="francisca barriga" userId="af0091c4149b22d2" providerId="LiveId" clId="{67763714-3798-4FBA-82D7-4D771B9CDAE7}" dt="2022-04-29T10:24:48.974" v="291" actId="26606"/>
          <ac:spMkLst>
            <pc:docMk/>
            <pc:sldMk cId="3144058217" sldId="261"/>
            <ac:spMk id="2" creationId="{462E9A0D-2ECF-45F8-9689-C29E9773134B}"/>
          </ac:spMkLst>
        </pc:spChg>
        <pc:spChg chg="del">
          <ac:chgData name="francisca barriga" userId="af0091c4149b22d2" providerId="LiveId" clId="{67763714-3798-4FBA-82D7-4D771B9CDAE7}" dt="2022-04-29T10:24:46.278" v="290" actId="478"/>
          <ac:spMkLst>
            <pc:docMk/>
            <pc:sldMk cId="3144058217" sldId="261"/>
            <ac:spMk id="3" creationId="{45F57C0D-FD30-46FC-9D1C-80EE0E978816}"/>
          </ac:spMkLst>
        </pc:spChg>
        <pc:spChg chg="add del">
          <ac:chgData name="francisca barriga" userId="af0091c4149b22d2" providerId="LiveId" clId="{67763714-3798-4FBA-82D7-4D771B9CDAE7}" dt="2022-04-29T10:34:10.067" v="342" actId="26606"/>
          <ac:spMkLst>
            <pc:docMk/>
            <pc:sldMk cId="3144058217" sldId="261"/>
            <ac:spMk id="10" creationId="{665DBBEF-238B-476B-96AB-8AAC3224ECEA}"/>
          </ac:spMkLst>
        </pc:spChg>
        <pc:spChg chg="add mod">
          <ac:chgData name="francisca barriga" userId="af0091c4149b22d2" providerId="LiveId" clId="{67763714-3798-4FBA-82D7-4D771B9CDAE7}" dt="2022-04-29T13:38:53.504" v="953"/>
          <ac:spMkLst>
            <pc:docMk/>
            <pc:sldMk cId="3144058217" sldId="261"/>
            <ac:spMk id="11" creationId="{B934AAB2-BF17-4B3F-97FF-4A86656C3AFA}"/>
          </ac:spMkLst>
        </pc:spChg>
        <pc:spChg chg="add del">
          <ac:chgData name="francisca barriga" userId="af0091c4149b22d2" providerId="LiveId" clId="{67763714-3798-4FBA-82D7-4D771B9CDAE7}" dt="2022-04-29T10:34:10.067" v="342" actId="26606"/>
          <ac:spMkLst>
            <pc:docMk/>
            <pc:sldMk cId="3144058217" sldId="261"/>
            <ac:spMk id="12" creationId="{3FCFB1DE-0B7E-48CC-BA90-B2AB0889F9D6}"/>
          </ac:spMkLst>
        </pc:spChg>
        <pc:spChg chg="add del mod">
          <ac:chgData name="francisca barriga" userId="af0091c4149b22d2" providerId="LiveId" clId="{67763714-3798-4FBA-82D7-4D771B9CDAE7}" dt="2022-04-29T13:38:57.004" v="955"/>
          <ac:spMkLst>
            <pc:docMk/>
            <pc:sldMk cId="3144058217" sldId="261"/>
            <ac:spMk id="13" creationId="{0E1E39D2-68EB-43CF-A198-E0AD3521E1BA}"/>
          </ac:spMkLst>
        </pc:spChg>
        <pc:spChg chg="add">
          <ac:chgData name="francisca barriga" userId="af0091c4149b22d2" providerId="LiveId" clId="{67763714-3798-4FBA-82D7-4D771B9CDAE7}" dt="2022-04-29T10:34:10.067" v="342" actId="26606"/>
          <ac:spMkLst>
            <pc:docMk/>
            <pc:sldMk cId="3144058217" sldId="261"/>
            <ac:spMk id="17" creationId="{665DBBEF-238B-476B-96AB-8AAC3224ECEA}"/>
          </ac:spMkLst>
        </pc:spChg>
        <pc:spChg chg="add">
          <ac:chgData name="francisca barriga" userId="af0091c4149b22d2" providerId="LiveId" clId="{67763714-3798-4FBA-82D7-4D771B9CDAE7}" dt="2022-04-29T10:34:10.067" v="342" actId="26606"/>
          <ac:spMkLst>
            <pc:docMk/>
            <pc:sldMk cId="3144058217" sldId="261"/>
            <ac:spMk id="19" creationId="{3FCFB1DE-0B7E-48CC-BA90-B2AB0889F9D6}"/>
          </ac:spMkLst>
        </pc:spChg>
        <pc:graphicFrameChg chg="add mod">
          <ac:chgData name="francisca barriga" userId="af0091c4149b22d2" providerId="LiveId" clId="{67763714-3798-4FBA-82D7-4D771B9CDAE7}" dt="2022-04-29T10:34:49.318" v="349" actId="1957"/>
          <ac:graphicFrameMkLst>
            <pc:docMk/>
            <pc:sldMk cId="3144058217" sldId="261"/>
            <ac:graphicFrameMk id="8" creationId="{0EDB410E-146B-4C34-9C4C-E0FE6961733D}"/>
          </ac:graphicFrameMkLst>
        </pc:graphicFrameChg>
        <pc:picChg chg="add del mod">
          <ac:chgData name="francisca barriga" userId="af0091c4149b22d2" providerId="LiveId" clId="{67763714-3798-4FBA-82D7-4D771B9CDAE7}" dt="2022-04-29T10:34:07.097" v="339" actId="478"/>
          <ac:picMkLst>
            <pc:docMk/>
            <pc:sldMk cId="3144058217" sldId="261"/>
            <ac:picMk id="5" creationId="{E2F74161-0B62-496F-8B2C-AEEF150713A7}"/>
          </ac:picMkLst>
        </pc:picChg>
      </pc:sldChg>
      <pc:sldChg chg="addSp delSp modSp new mod setBg">
        <pc:chgData name="francisca barriga" userId="af0091c4149b22d2" providerId="LiveId" clId="{67763714-3798-4FBA-82D7-4D771B9CDAE7}" dt="2022-04-29T13:39:00.826" v="956"/>
        <pc:sldMkLst>
          <pc:docMk/>
          <pc:sldMk cId="1996253055" sldId="262"/>
        </pc:sldMkLst>
        <pc:spChg chg="mod">
          <ac:chgData name="francisca barriga" userId="af0091c4149b22d2" providerId="LiveId" clId="{67763714-3798-4FBA-82D7-4D771B9CDAE7}" dt="2022-04-29T10:43:32.087" v="567" actId="26606"/>
          <ac:spMkLst>
            <pc:docMk/>
            <pc:sldMk cId="1996253055" sldId="262"/>
            <ac:spMk id="2" creationId="{627992C5-3213-45F7-8912-44C3CFF06885}"/>
          </ac:spMkLst>
        </pc:spChg>
        <pc:spChg chg="del">
          <ac:chgData name="francisca barriga" userId="af0091c4149b22d2" providerId="LiveId" clId="{67763714-3798-4FBA-82D7-4D771B9CDAE7}" dt="2022-04-29T10:42:59.014" v="557" actId="478"/>
          <ac:spMkLst>
            <pc:docMk/>
            <pc:sldMk cId="1996253055" sldId="262"/>
            <ac:spMk id="3" creationId="{D94267E8-6792-4DE4-B20F-7D044AFF496E}"/>
          </ac:spMkLst>
        </pc:spChg>
        <pc:spChg chg="add">
          <ac:chgData name="francisca barriga" userId="af0091c4149b22d2" providerId="LiveId" clId="{67763714-3798-4FBA-82D7-4D771B9CDAE7}" dt="2022-04-29T10:43:32.087" v="567" actId="26606"/>
          <ac:spMkLst>
            <pc:docMk/>
            <pc:sldMk cId="1996253055" sldId="262"/>
            <ac:spMk id="6" creationId="{665DBBEF-238B-476B-96AB-8AAC3224ECEA}"/>
          </ac:spMkLst>
        </pc:spChg>
        <pc:spChg chg="add">
          <ac:chgData name="francisca barriga" userId="af0091c4149b22d2" providerId="LiveId" clId="{67763714-3798-4FBA-82D7-4D771B9CDAE7}" dt="2022-04-29T10:43:32.087" v="567" actId="26606"/>
          <ac:spMkLst>
            <pc:docMk/>
            <pc:sldMk cId="1996253055" sldId="262"/>
            <ac:spMk id="7" creationId="{3FCFB1DE-0B7E-48CC-BA90-B2AB0889F9D6}"/>
          </ac:spMkLst>
        </pc:spChg>
        <pc:spChg chg="add del">
          <ac:chgData name="francisca barriga" userId="af0091c4149b22d2" providerId="LiveId" clId="{67763714-3798-4FBA-82D7-4D771B9CDAE7}" dt="2022-04-29T10:43:10.189" v="560" actId="26606"/>
          <ac:spMkLst>
            <pc:docMk/>
            <pc:sldMk cId="1996253055" sldId="262"/>
            <ac:spMk id="9" creationId="{BCED4D40-4B67-4331-AC48-79B82B4A47D8}"/>
          </ac:spMkLst>
        </pc:spChg>
        <pc:spChg chg="add del">
          <ac:chgData name="francisca barriga" userId="af0091c4149b22d2" providerId="LiveId" clId="{67763714-3798-4FBA-82D7-4D771B9CDAE7}" dt="2022-04-29T10:43:10.189" v="560" actId="26606"/>
          <ac:spMkLst>
            <pc:docMk/>
            <pc:sldMk cId="1996253055" sldId="262"/>
            <ac:spMk id="11" creationId="{670CEDEF-4F34-412E-84EE-329C1E936AF5}"/>
          </ac:spMkLst>
        </pc:spChg>
        <pc:spChg chg="add del">
          <ac:chgData name="francisca barriga" userId="af0091c4149b22d2" providerId="LiveId" clId="{67763714-3798-4FBA-82D7-4D771B9CDAE7}" dt="2022-04-29T10:43:26.970" v="566" actId="26606"/>
          <ac:spMkLst>
            <pc:docMk/>
            <pc:sldMk cId="1996253055" sldId="262"/>
            <ac:spMk id="13" creationId="{5C9DABB9-E0C0-430B-8E47-BDC0F4E110D5}"/>
          </ac:spMkLst>
        </pc:spChg>
        <pc:spChg chg="add mod">
          <ac:chgData name="francisca barriga" userId="af0091c4149b22d2" providerId="LiveId" clId="{67763714-3798-4FBA-82D7-4D771B9CDAE7}" dt="2022-04-29T13:39:00.826" v="956"/>
          <ac:spMkLst>
            <pc:docMk/>
            <pc:sldMk cId="1996253055" sldId="262"/>
            <ac:spMk id="17" creationId="{2C8A8478-794A-49A7-9A33-73BE451E2FCC}"/>
          </ac:spMkLst>
        </pc:spChg>
        <pc:graphicFrameChg chg="add del mod">
          <ac:chgData name="francisca barriga" userId="af0091c4149b22d2" providerId="LiveId" clId="{67763714-3798-4FBA-82D7-4D771B9CDAE7}" dt="2022-04-29T10:45:01.350" v="589" actId="14100"/>
          <ac:graphicFrameMkLst>
            <pc:docMk/>
            <pc:sldMk cId="1996253055" sldId="262"/>
            <ac:graphicFrameMk id="4" creationId="{A83EA250-EE2D-4F79-A30D-09CA1163BD42}"/>
          </ac:graphicFrameMkLst>
        </pc:graphicFrameChg>
        <pc:picChg chg="add mod">
          <ac:chgData name="francisca barriga" userId="af0091c4149b22d2" providerId="LiveId" clId="{67763714-3798-4FBA-82D7-4D771B9CDAE7}" dt="2022-04-29T10:49:53.285" v="602" actId="1076"/>
          <ac:picMkLst>
            <pc:docMk/>
            <pc:sldMk cId="1996253055" sldId="262"/>
            <ac:picMk id="8" creationId="{CD580301-FD52-4148-B690-95B781C680E2}"/>
          </ac:picMkLst>
        </pc:picChg>
        <pc:picChg chg="add mod">
          <ac:chgData name="francisca barriga" userId="af0091c4149b22d2" providerId="LiveId" clId="{67763714-3798-4FBA-82D7-4D771B9CDAE7}" dt="2022-04-29T10:50:05.760" v="607" actId="1076"/>
          <ac:picMkLst>
            <pc:docMk/>
            <pc:sldMk cId="1996253055" sldId="262"/>
            <ac:picMk id="15" creationId="{F8263E8C-49AE-43EE-82D7-05CB4736669A}"/>
          </ac:picMkLst>
        </pc:picChg>
        <pc:picChg chg="add mod">
          <ac:chgData name="francisca barriga" userId="af0091c4149b22d2" providerId="LiveId" clId="{67763714-3798-4FBA-82D7-4D771B9CDAE7}" dt="2022-04-29T10:49:58.776" v="605" actId="1076"/>
          <ac:picMkLst>
            <pc:docMk/>
            <pc:sldMk cId="1996253055" sldId="262"/>
            <ac:picMk id="16" creationId="{E55AF6CD-4DBE-4E0B-B6AF-BB892D683A65}"/>
          </ac:picMkLst>
        </pc:picChg>
        <pc:picChg chg="add del">
          <ac:chgData name="francisca barriga" userId="af0091c4149b22d2" providerId="LiveId" clId="{67763714-3798-4FBA-82D7-4D771B9CDAE7}" dt="2022-04-29T10:46:06" v="591" actId="478"/>
          <ac:picMkLst>
            <pc:docMk/>
            <pc:sldMk cId="1996253055" sldId="262"/>
            <ac:picMk id="2050" creationId="{4B31646E-6D59-4B0C-860E-2118EF321DAE}"/>
          </ac:picMkLst>
        </pc:picChg>
        <pc:picChg chg="add del">
          <ac:chgData name="francisca barriga" userId="af0091c4149b22d2" providerId="LiveId" clId="{67763714-3798-4FBA-82D7-4D771B9CDAE7}" dt="2022-04-29T10:46:30.521" v="593" actId="478"/>
          <ac:picMkLst>
            <pc:docMk/>
            <pc:sldMk cId="1996253055" sldId="262"/>
            <ac:picMk id="2052" creationId="{64490472-9F74-4F34-AFD0-A02BE3D9DF7C}"/>
          </ac:picMkLst>
        </pc:picChg>
        <pc:picChg chg="add del">
          <ac:chgData name="francisca barriga" userId="af0091c4149b22d2" providerId="LiveId" clId="{67763714-3798-4FBA-82D7-4D771B9CDAE7}" dt="2022-04-29T10:46:56.119" v="595" actId="478"/>
          <ac:picMkLst>
            <pc:docMk/>
            <pc:sldMk cId="1996253055" sldId="262"/>
            <ac:picMk id="2054" creationId="{332CF625-C692-4B5D-92E3-D222519A82F7}"/>
          </ac:picMkLst>
        </pc:picChg>
      </pc:sldChg>
      <pc:sldChg chg="addSp delSp modSp new mod setBg">
        <pc:chgData name="francisca barriga" userId="af0091c4149b22d2" providerId="LiveId" clId="{67763714-3798-4FBA-82D7-4D771B9CDAE7}" dt="2022-04-29T14:24:27.819" v="1679" actId="1076"/>
        <pc:sldMkLst>
          <pc:docMk/>
          <pc:sldMk cId="3454067264" sldId="263"/>
        </pc:sldMkLst>
        <pc:spChg chg="mod">
          <ac:chgData name="francisca barriga" userId="af0091c4149b22d2" providerId="LiveId" clId="{67763714-3798-4FBA-82D7-4D771B9CDAE7}" dt="2022-04-29T14:06:00.144" v="960" actId="20577"/>
          <ac:spMkLst>
            <pc:docMk/>
            <pc:sldMk cId="3454067264" sldId="263"/>
            <ac:spMk id="2" creationId="{E8904136-302D-485F-8CBC-B8055DBDF905}"/>
          </ac:spMkLst>
        </pc:spChg>
        <pc:spChg chg="del">
          <ac:chgData name="francisca barriga" userId="af0091c4149b22d2" providerId="LiveId" clId="{67763714-3798-4FBA-82D7-4D771B9CDAE7}" dt="2022-04-29T10:57:28.687" v="741"/>
          <ac:spMkLst>
            <pc:docMk/>
            <pc:sldMk cId="3454067264" sldId="263"/>
            <ac:spMk id="3" creationId="{35862B51-7C0D-41E9-B279-9BB6852B19E8}"/>
          </ac:spMkLst>
        </pc:spChg>
        <pc:spChg chg="add mod">
          <ac:chgData name="francisca barriga" userId="af0091c4149b22d2" providerId="LiveId" clId="{67763714-3798-4FBA-82D7-4D771B9CDAE7}" dt="2022-04-29T14:24:16.167" v="1677" actId="1076"/>
          <ac:spMkLst>
            <pc:docMk/>
            <pc:sldMk cId="3454067264" sldId="263"/>
            <ac:spMk id="5" creationId="{9ACB5054-4CD2-4EEE-B962-275563178653}"/>
          </ac:spMkLst>
        </pc:spChg>
        <pc:spChg chg="add mod">
          <ac:chgData name="francisca barriga" userId="af0091c4149b22d2" providerId="LiveId" clId="{67763714-3798-4FBA-82D7-4D771B9CDAE7}" dt="2022-04-29T14:24:27.819" v="1679" actId="1076"/>
          <ac:spMkLst>
            <pc:docMk/>
            <pc:sldMk cId="3454067264" sldId="263"/>
            <ac:spMk id="7" creationId="{C8391BD5-A11F-43A1-A089-5A0F6D7E2D3F}"/>
          </ac:spMkLst>
        </pc:spChg>
        <pc:spChg chg="add">
          <ac:chgData name="francisca barriga" userId="af0091c4149b22d2" providerId="LiveId" clId="{67763714-3798-4FBA-82D7-4D771B9CDAE7}" dt="2022-04-29T10:58:07.696" v="742" actId="26606"/>
          <ac:spMkLst>
            <pc:docMk/>
            <pc:sldMk cId="3454067264" sldId="263"/>
            <ac:spMk id="9" creationId="{35DB3719-6FDC-4E5D-891D-FF40B7300F64}"/>
          </ac:spMkLst>
        </pc:spChg>
        <pc:spChg chg="add">
          <ac:chgData name="francisca barriga" userId="af0091c4149b22d2" providerId="LiveId" clId="{67763714-3798-4FBA-82D7-4D771B9CDAE7}" dt="2022-04-29T10:58:07.696" v="742" actId="26606"/>
          <ac:spMkLst>
            <pc:docMk/>
            <pc:sldMk cId="3454067264" sldId="263"/>
            <ac:spMk id="11" creationId="{E0CBAC23-2E3F-4A90-BA59-F8299F6A5439}"/>
          </ac:spMkLst>
        </pc:spChg>
        <pc:graphicFrameChg chg="add mod modGraphic">
          <ac:chgData name="francisca barriga" userId="af0091c4149b22d2" providerId="LiveId" clId="{67763714-3798-4FBA-82D7-4D771B9CDAE7}" dt="2022-04-29T14:24:21.415" v="1678" actId="1076"/>
          <ac:graphicFrameMkLst>
            <pc:docMk/>
            <pc:sldMk cId="3454067264" sldId="263"/>
            <ac:graphicFrameMk id="4" creationId="{F3701813-4D9E-4F58-A93A-DAC07BE3AF2C}"/>
          </ac:graphicFrameMkLst>
        </pc:graphicFrameChg>
      </pc:sldChg>
      <pc:sldChg chg="addSp delSp modSp new mod setBg modShow">
        <pc:chgData name="francisca barriga" userId="af0091c4149b22d2" providerId="LiveId" clId="{67763714-3798-4FBA-82D7-4D771B9CDAE7}" dt="2022-04-29T14:47:44.751" v="2593" actId="729"/>
        <pc:sldMkLst>
          <pc:docMk/>
          <pc:sldMk cId="4111706719" sldId="264"/>
        </pc:sldMkLst>
        <pc:spChg chg="mod">
          <ac:chgData name="francisca barriga" userId="af0091c4149b22d2" providerId="LiveId" clId="{67763714-3798-4FBA-82D7-4D771B9CDAE7}" dt="2022-04-29T14:19:24.382" v="1533" actId="20577"/>
          <ac:spMkLst>
            <pc:docMk/>
            <pc:sldMk cId="4111706719" sldId="264"/>
            <ac:spMk id="2" creationId="{9DC96413-9D83-4C42-9E9E-AC28F8680057}"/>
          </ac:spMkLst>
        </pc:spChg>
        <pc:spChg chg="del">
          <ac:chgData name="francisca barriga" userId="af0091c4149b22d2" providerId="LiveId" clId="{67763714-3798-4FBA-82D7-4D771B9CDAE7}" dt="2022-04-29T11:06:10.897" v="747"/>
          <ac:spMkLst>
            <pc:docMk/>
            <pc:sldMk cId="4111706719" sldId="264"/>
            <ac:spMk id="3" creationId="{0E7F80CD-98E9-43D0-9196-3A855D82B84D}"/>
          </ac:spMkLst>
        </pc:spChg>
        <pc:spChg chg="add del">
          <ac:chgData name="francisca barriga" userId="af0091c4149b22d2" providerId="LiveId" clId="{67763714-3798-4FBA-82D7-4D771B9CDAE7}" dt="2022-04-29T11:08:14.225" v="754" actId="26606"/>
          <ac:spMkLst>
            <pc:docMk/>
            <pc:sldMk cId="4111706719" sldId="264"/>
            <ac:spMk id="9" creationId="{665DBBEF-238B-476B-96AB-8AAC3224ECEA}"/>
          </ac:spMkLst>
        </pc:spChg>
        <pc:spChg chg="add del">
          <ac:chgData name="francisca barriga" userId="af0091c4149b22d2" providerId="LiveId" clId="{67763714-3798-4FBA-82D7-4D771B9CDAE7}" dt="2022-04-29T11:08:14.225" v="754" actId="26606"/>
          <ac:spMkLst>
            <pc:docMk/>
            <pc:sldMk cId="4111706719" sldId="264"/>
            <ac:spMk id="11" creationId="{3FCFB1DE-0B7E-48CC-BA90-B2AB0889F9D6}"/>
          </ac:spMkLst>
        </pc:spChg>
        <pc:spChg chg="add del">
          <ac:chgData name="francisca barriga" userId="af0091c4149b22d2" providerId="LiveId" clId="{67763714-3798-4FBA-82D7-4D771B9CDAE7}" dt="2022-04-29T11:08:15.796" v="756" actId="26606"/>
          <ac:spMkLst>
            <pc:docMk/>
            <pc:sldMk cId="4111706719" sldId="264"/>
            <ac:spMk id="12" creationId="{2B97F24A-32CE-4C1C-A50D-3016B394DCFB}"/>
          </ac:spMkLst>
        </pc:spChg>
        <pc:spChg chg="add del">
          <ac:chgData name="francisca barriga" userId="af0091c4149b22d2" providerId="LiveId" clId="{67763714-3798-4FBA-82D7-4D771B9CDAE7}" dt="2022-04-29T11:08:15.796" v="756" actId="26606"/>
          <ac:spMkLst>
            <pc:docMk/>
            <pc:sldMk cId="4111706719" sldId="264"/>
            <ac:spMk id="13" creationId="{601611BD-C1C4-DD1E-A8C1-A1CED837921B}"/>
          </ac:spMkLst>
        </pc:spChg>
        <pc:spChg chg="add del">
          <ac:chgData name="francisca barriga" userId="af0091c4149b22d2" providerId="LiveId" clId="{67763714-3798-4FBA-82D7-4D771B9CDAE7}" dt="2022-04-29T11:08:15.796" v="756" actId="26606"/>
          <ac:spMkLst>
            <pc:docMk/>
            <pc:sldMk cId="4111706719" sldId="264"/>
            <ac:spMk id="14" creationId="{6357EC4F-235E-4222-A36F-C7878ACE37F2}"/>
          </ac:spMkLst>
        </pc:spChg>
        <pc:spChg chg="add del">
          <ac:chgData name="francisca barriga" userId="af0091c4149b22d2" providerId="LiveId" clId="{67763714-3798-4FBA-82D7-4D771B9CDAE7}" dt="2022-04-29T11:08:17.515" v="758" actId="26606"/>
          <ac:spMkLst>
            <pc:docMk/>
            <pc:sldMk cId="4111706719" sldId="264"/>
            <ac:spMk id="16" creationId="{665DBBEF-238B-476B-96AB-8AAC3224ECEA}"/>
          </ac:spMkLst>
        </pc:spChg>
        <pc:spChg chg="add del">
          <ac:chgData name="francisca barriga" userId="af0091c4149b22d2" providerId="LiveId" clId="{67763714-3798-4FBA-82D7-4D771B9CDAE7}" dt="2022-04-29T11:08:17.515" v="758" actId="26606"/>
          <ac:spMkLst>
            <pc:docMk/>
            <pc:sldMk cId="4111706719" sldId="264"/>
            <ac:spMk id="17" creationId="{3FCFB1DE-0B7E-48CC-BA90-B2AB0889F9D6}"/>
          </ac:spMkLst>
        </pc:spChg>
        <pc:spChg chg="add mod">
          <ac:chgData name="francisca barriga" userId="af0091c4149b22d2" providerId="LiveId" clId="{67763714-3798-4FBA-82D7-4D771B9CDAE7}" dt="2022-04-29T11:12:14.182" v="846" actId="1076"/>
          <ac:spMkLst>
            <pc:docMk/>
            <pc:sldMk cId="4111706719" sldId="264"/>
            <ac:spMk id="19" creationId="{3A406DB0-58F2-40E4-AFE0-2A2DF4C01469}"/>
          </ac:spMkLst>
        </pc:spChg>
        <pc:spChg chg="add del">
          <ac:chgData name="francisca barriga" userId="af0091c4149b22d2" providerId="LiveId" clId="{67763714-3798-4FBA-82D7-4D771B9CDAE7}" dt="2022-04-29T11:08:18.757" v="760" actId="26606"/>
          <ac:spMkLst>
            <pc:docMk/>
            <pc:sldMk cId="4111706719" sldId="264"/>
            <ac:spMk id="20" creationId="{2B97F24A-32CE-4C1C-A50D-3016B394DCFB}"/>
          </ac:spMkLst>
        </pc:spChg>
        <pc:spChg chg="add del">
          <ac:chgData name="francisca barriga" userId="af0091c4149b22d2" providerId="LiveId" clId="{67763714-3798-4FBA-82D7-4D771B9CDAE7}" dt="2022-04-29T11:08:18.757" v="760" actId="26606"/>
          <ac:spMkLst>
            <pc:docMk/>
            <pc:sldMk cId="4111706719" sldId="264"/>
            <ac:spMk id="21" creationId="{6357EC4F-235E-4222-A36F-C7878ACE37F2}"/>
          </ac:spMkLst>
        </pc:spChg>
        <pc:spChg chg="add del">
          <ac:chgData name="francisca barriga" userId="af0091c4149b22d2" providerId="LiveId" clId="{67763714-3798-4FBA-82D7-4D771B9CDAE7}" dt="2022-04-29T11:08:18.757" v="760" actId="26606"/>
          <ac:spMkLst>
            <pc:docMk/>
            <pc:sldMk cId="4111706719" sldId="264"/>
            <ac:spMk id="22" creationId="{950BB0CF-E1FB-395D-5901-51E0F88CCF5F}"/>
          </ac:spMkLst>
        </pc:spChg>
        <pc:spChg chg="add mod">
          <ac:chgData name="francisca barriga" userId="af0091c4149b22d2" providerId="LiveId" clId="{67763714-3798-4FBA-82D7-4D771B9CDAE7}" dt="2022-04-29T11:12:25.720" v="848" actId="404"/>
          <ac:spMkLst>
            <pc:docMk/>
            <pc:sldMk cId="4111706719" sldId="264"/>
            <ac:spMk id="24" creationId="{C2C42485-5213-4B30-9F8F-EC3327DD1045}"/>
          </ac:spMkLst>
        </pc:spChg>
        <pc:graphicFrameChg chg="add del mod modGraphic">
          <ac:chgData name="francisca barriga" userId="af0091c4149b22d2" providerId="LiveId" clId="{67763714-3798-4FBA-82D7-4D771B9CDAE7}" dt="2022-04-29T11:11:21.693" v="843" actId="207"/>
          <ac:graphicFrameMkLst>
            <pc:docMk/>
            <pc:sldMk cId="4111706719" sldId="264"/>
            <ac:graphicFrameMk id="4" creationId="{6056DDFF-42C2-4D8B-8030-C351713BA91F}"/>
          </ac:graphicFrameMkLst>
        </pc:graphicFrameChg>
        <pc:graphicFrameChg chg="add del">
          <ac:chgData name="francisca barriga" userId="af0091c4149b22d2" providerId="LiveId" clId="{67763714-3798-4FBA-82D7-4D771B9CDAE7}" dt="2022-04-29T11:08:15.796" v="756" actId="26606"/>
          <ac:graphicFrameMkLst>
            <pc:docMk/>
            <pc:sldMk cId="4111706719" sldId="264"/>
            <ac:graphicFrameMk id="7" creationId="{6056DDFF-42C2-4D8B-8030-C351713BA91F}"/>
          </ac:graphicFrameMkLst>
        </pc:graphicFrameChg>
        <pc:graphicFrameChg chg="add del">
          <ac:chgData name="francisca barriga" userId="af0091c4149b22d2" providerId="LiveId" clId="{67763714-3798-4FBA-82D7-4D771B9CDAE7}" dt="2022-04-29T11:08:17.515" v="758" actId="26606"/>
          <ac:graphicFrameMkLst>
            <pc:docMk/>
            <pc:sldMk cId="4111706719" sldId="264"/>
            <ac:graphicFrameMk id="18" creationId="{6056DDFF-42C2-4D8B-8030-C351713BA91F}"/>
          </ac:graphicFrameMkLst>
        </pc:graphicFrameChg>
        <pc:graphicFrameChg chg="add del">
          <ac:chgData name="francisca barriga" userId="af0091c4149b22d2" providerId="LiveId" clId="{67763714-3798-4FBA-82D7-4D771B9CDAE7}" dt="2022-04-29T11:08:18.757" v="760" actId="26606"/>
          <ac:graphicFrameMkLst>
            <pc:docMk/>
            <pc:sldMk cId="4111706719" sldId="264"/>
            <ac:graphicFrameMk id="23" creationId="{6056DDFF-42C2-4D8B-8030-C351713BA91F}"/>
          </ac:graphicFrameMkLst>
        </pc:graphicFrameChg>
      </pc:sldChg>
      <pc:sldChg chg="addSp delSp modSp new mod">
        <pc:chgData name="francisca barriga" userId="af0091c4149b22d2" providerId="LiveId" clId="{67763714-3798-4FBA-82D7-4D771B9CDAE7}" dt="2022-04-29T14:18:27.252" v="1496" actId="113"/>
        <pc:sldMkLst>
          <pc:docMk/>
          <pc:sldMk cId="431237931" sldId="265"/>
        </pc:sldMkLst>
        <pc:spChg chg="mod">
          <ac:chgData name="francisca barriga" userId="af0091c4149b22d2" providerId="LiveId" clId="{67763714-3798-4FBA-82D7-4D771B9CDAE7}" dt="2022-04-29T14:07:12.301" v="1033" actId="20577"/>
          <ac:spMkLst>
            <pc:docMk/>
            <pc:sldMk cId="431237931" sldId="265"/>
            <ac:spMk id="2" creationId="{E11BEDB6-8654-4470-8BCC-F92266D6FAC4}"/>
          </ac:spMkLst>
        </pc:spChg>
        <pc:spChg chg="del">
          <ac:chgData name="francisca barriga" userId="af0091c4149b22d2" providerId="LiveId" clId="{67763714-3798-4FBA-82D7-4D771B9CDAE7}" dt="2022-04-29T14:08:51.303" v="1034" actId="22"/>
          <ac:spMkLst>
            <pc:docMk/>
            <pc:sldMk cId="431237931" sldId="265"/>
            <ac:spMk id="3" creationId="{AF1AD24D-3DE3-4AA8-B90B-C0D8EB4667DA}"/>
          </ac:spMkLst>
        </pc:spChg>
        <pc:spChg chg="add mod">
          <ac:chgData name="francisca barriga" userId="af0091c4149b22d2" providerId="LiveId" clId="{67763714-3798-4FBA-82D7-4D771B9CDAE7}" dt="2022-04-29T14:10:19.599" v="1153" actId="1076"/>
          <ac:spMkLst>
            <pc:docMk/>
            <pc:sldMk cId="431237931" sldId="265"/>
            <ac:spMk id="6" creationId="{3A8191BE-9364-4859-9740-24E1F7037384}"/>
          </ac:spMkLst>
        </pc:spChg>
        <pc:spChg chg="add mod">
          <ac:chgData name="francisca barriga" userId="af0091c4149b22d2" providerId="LiveId" clId="{67763714-3798-4FBA-82D7-4D771B9CDAE7}" dt="2022-04-29T14:11:43.801" v="1199" actId="20577"/>
          <ac:spMkLst>
            <pc:docMk/>
            <pc:sldMk cId="431237931" sldId="265"/>
            <ac:spMk id="7" creationId="{651D6CC3-B463-4535-9276-8976874E261C}"/>
          </ac:spMkLst>
        </pc:spChg>
        <pc:spChg chg="add del mod">
          <ac:chgData name="francisca barriga" userId="af0091c4149b22d2" providerId="LiveId" clId="{67763714-3798-4FBA-82D7-4D771B9CDAE7}" dt="2022-04-29T14:11:45.254" v="1201"/>
          <ac:spMkLst>
            <pc:docMk/>
            <pc:sldMk cId="431237931" sldId="265"/>
            <ac:spMk id="8" creationId="{C26472BD-BE36-4EDE-91D0-E2383E065B55}"/>
          </ac:spMkLst>
        </pc:spChg>
        <pc:spChg chg="add mod">
          <ac:chgData name="francisca barriga" userId="af0091c4149b22d2" providerId="LiveId" clId="{67763714-3798-4FBA-82D7-4D771B9CDAE7}" dt="2022-04-29T14:18:24.381" v="1495" actId="113"/>
          <ac:spMkLst>
            <pc:docMk/>
            <pc:sldMk cId="431237931" sldId="265"/>
            <ac:spMk id="9" creationId="{7AC183DA-F0B5-44A5-9BD1-21DD2B3EC7F3}"/>
          </ac:spMkLst>
        </pc:spChg>
        <pc:spChg chg="add del mod">
          <ac:chgData name="francisca barriga" userId="af0091c4149b22d2" providerId="LiveId" clId="{67763714-3798-4FBA-82D7-4D771B9CDAE7}" dt="2022-04-29T14:12:55.480" v="1298"/>
          <ac:spMkLst>
            <pc:docMk/>
            <pc:sldMk cId="431237931" sldId="265"/>
            <ac:spMk id="10" creationId="{FEB03929-086B-4F20-B8A3-159E0427FF61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1" creationId="{45AE8F33-0ED9-4740-92C4-7BB7517E7ECB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2" creationId="{E9AAF996-F7BB-4AC4-89ED-7E8E63E18EF5}"/>
          </ac:spMkLst>
        </pc:spChg>
        <pc:spChg chg="add mod">
          <ac:chgData name="francisca barriga" userId="af0091c4149b22d2" providerId="LiveId" clId="{67763714-3798-4FBA-82D7-4D771B9CDAE7}" dt="2022-04-29T14:18:27.252" v="1496" actId="113"/>
          <ac:spMkLst>
            <pc:docMk/>
            <pc:sldMk cId="431237931" sldId="265"/>
            <ac:spMk id="13" creationId="{769FCD78-FD15-4DCF-A156-2C08CC956D25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4" creationId="{2F63F29B-016D-4D81-A4ED-61A273BB06D3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5" creationId="{3D59D600-DC28-441F-BDD6-B7073258B57C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6" creationId="{A030F510-99A0-4B2E-AE37-8D496E153015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7" creationId="{9B869D57-9146-4C25-AD34-E9F84C4D8FB0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8" creationId="{4BD54831-7663-4B11-94EF-BFE0895D3B59}"/>
          </ac:spMkLst>
        </pc:spChg>
        <pc:spChg chg="add mod">
          <ac:chgData name="francisca barriga" userId="af0091c4149b22d2" providerId="LiveId" clId="{67763714-3798-4FBA-82D7-4D771B9CDAE7}" dt="2022-04-29T14:17:48.966" v="1489" actId="1076"/>
          <ac:spMkLst>
            <pc:docMk/>
            <pc:sldMk cId="431237931" sldId="265"/>
            <ac:spMk id="19" creationId="{C63FCF22-26BB-4A18-AB91-A0766B8DA3B2}"/>
          </ac:spMkLst>
        </pc:spChg>
        <pc:picChg chg="add mod ord">
          <ac:chgData name="francisca barriga" userId="af0091c4149b22d2" providerId="LiveId" clId="{67763714-3798-4FBA-82D7-4D771B9CDAE7}" dt="2022-04-29T14:10:57.924" v="1194"/>
          <ac:picMkLst>
            <pc:docMk/>
            <pc:sldMk cId="431237931" sldId="265"/>
            <ac:picMk id="5" creationId="{A75B6727-C4EE-4D4B-AC5D-CA44B05192D6}"/>
          </ac:picMkLst>
        </pc:picChg>
        <pc:cxnChg chg="add mod">
          <ac:chgData name="francisca barriga" userId="af0091c4149b22d2" providerId="LiveId" clId="{67763714-3798-4FBA-82D7-4D771B9CDAE7}" dt="2022-04-29T14:18:16.878" v="1494" actId="13822"/>
          <ac:cxnSpMkLst>
            <pc:docMk/>
            <pc:sldMk cId="431237931" sldId="265"/>
            <ac:cxnSpMk id="21" creationId="{77B9D84D-7A1A-45CC-B7E2-A1DECFB1872B}"/>
          </ac:cxnSpMkLst>
        </pc:cxnChg>
        <pc:cxnChg chg="add mod">
          <ac:chgData name="francisca barriga" userId="af0091c4149b22d2" providerId="LiveId" clId="{67763714-3798-4FBA-82D7-4D771B9CDAE7}" dt="2022-04-29T14:18:16.878" v="1494" actId="13822"/>
          <ac:cxnSpMkLst>
            <pc:docMk/>
            <pc:sldMk cId="431237931" sldId="265"/>
            <ac:cxnSpMk id="22" creationId="{E7B22538-076D-4F07-BF86-2D57205A5485}"/>
          </ac:cxnSpMkLst>
        </pc:cxnChg>
      </pc:sldChg>
      <pc:sldChg chg="addSp modSp add mod setBg">
        <pc:chgData name="francisca barriga" userId="af0091c4149b22d2" providerId="LiveId" clId="{67763714-3798-4FBA-82D7-4D771B9CDAE7}" dt="2022-04-29T14:32:04.666" v="1814" actId="1076"/>
        <pc:sldMkLst>
          <pc:docMk/>
          <pc:sldMk cId="3581384148" sldId="266"/>
        </pc:sldMkLst>
        <pc:spChg chg="mod">
          <ac:chgData name="francisca barriga" userId="af0091c4149b22d2" providerId="LiveId" clId="{67763714-3798-4FBA-82D7-4D771B9CDAE7}" dt="2022-04-29T14:32:04.666" v="1814" actId="1076"/>
          <ac:spMkLst>
            <pc:docMk/>
            <pc:sldMk cId="3581384148" sldId="266"/>
            <ac:spMk id="2" creationId="{DBE10970-59B4-439B-BAA0-40B313B72953}"/>
          </ac:spMkLst>
        </pc:spChg>
        <pc:spChg chg="mod">
          <ac:chgData name="francisca barriga" userId="af0091c4149b22d2" providerId="LiveId" clId="{67763714-3798-4FBA-82D7-4D771B9CDAE7}" dt="2022-04-29T14:32:00.133" v="1813" actId="27636"/>
          <ac:spMkLst>
            <pc:docMk/>
            <pc:sldMk cId="3581384148" sldId="266"/>
            <ac:spMk id="3" creationId="{701F40E3-8B15-4DA5-B3BA-3ADC3EC32146}"/>
          </ac:spMkLst>
        </pc:spChg>
        <pc:spChg chg="add">
          <ac:chgData name="francisca barriga" userId="af0091c4149b22d2" providerId="LiveId" clId="{67763714-3798-4FBA-82D7-4D771B9CDAE7}" dt="2022-04-29T14:31:36.781" v="1803" actId="26606"/>
          <ac:spMkLst>
            <pc:docMk/>
            <pc:sldMk cId="3581384148" sldId="266"/>
            <ac:spMk id="9" creationId="{5AA03EDC-7067-4DFF-B672-541D016AAAB8}"/>
          </ac:spMkLst>
        </pc:spChg>
        <pc:spChg chg="add">
          <ac:chgData name="francisca barriga" userId="af0091c4149b22d2" providerId="LiveId" clId="{67763714-3798-4FBA-82D7-4D771B9CDAE7}" dt="2022-04-29T14:31:36.781" v="1803" actId="26606"/>
          <ac:spMkLst>
            <pc:docMk/>
            <pc:sldMk cId="3581384148" sldId="266"/>
            <ac:spMk id="11" creationId="{0EBF3E39-B0BE-496A-8604-9007470FFA3A}"/>
          </ac:spMkLst>
        </pc:spChg>
        <pc:picChg chg="mod">
          <ac:chgData name="francisca barriga" userId="af0091c4149b22d2" providerId="LiveId" clId="{67763714-3798-4FBA-82D7-4D771B9CDAE7}" dt="2022-04-29T14:31:36.781" v="1803" actId="26606"/>
          <ac:picMkLst>
            <pc:docMk/>
            <pc:sldMk cId="3581384148" sldId="266"/>
            <ac:picMk id="4" creationId="{EAF9EA2B-2022-4BA3-AA8C-C1F1FEBAE72E}"/>
          </ac:picMkLst>
        </pc:picChg>
      </pc:sldChg>
      <pc:sldChg chg="add del">
        <pc:chgData name="francisca barriga" userId="af0091c4149b22d2" providerId="LiveId" clId="{67763714-3798-4FBA-82D7-4D771B9CDAE7}" dt="2022-04-29T14:26:09.015" v="1682"/>
        <pc:sldMkLst>
          <pc:docMk/>
          <pc:sldMk cId="507729108" sldId="267"/>
        </pc:sldMkLst>
      </pc:sldChg>
      <pc:sldChg chg="delSp add mod">
        <pc:chgData name="francisca barriga" userId="af0091c4149b22d2" providerId="LiveId" clId="{67763714-3798-4FBA-82D7-4D771B9CDAE7}" dt="2022-04-29T14:32:14.295" v="1815" actId="478"/>
        <pc:sldMkLst>
          <pc:docMk/>
          <pc:sldMk cId="2923949309" sldId="267"/>
        </pc:sldMkLst>
        <pc:spChg chg="del">
          <ac:chgData name="francisca barriga" userId="af0091c4149b22d2" providerId="LiveId" clId="{67763714-3798-4FBA-82D7-4D771B9CDAE7}" dt="2022-04-29T14:32:14.295" v="1815" actId="478"/>
          <ac:spMkLst>
            <pc:docMk/>
            <pc:sldMk cId="2923949309" sldId="267"/>
            <ac:spMk id="2" creationId="{5D2BDC19-2075-431B-8AF2-AA3B8468EB20}"/>
          </ac:spMkLst>
        </pc:spChg>
      </pc:sldChg>
      <pc:sldChg chg="add">
        <pc:chgData name="francisca barriga" userId="af0091c4149b22d2" providerId="LiveId" clId="{67763714-3798-4FBA-82D7-4D771B9CDAE7}" dt="2022-04-29T14:26:36.836" v="1686"/>
        <pc:sldMkLst>
          <pc:docMk/>
          <pc:sldMk cId="1134413764" sldId="268"/>
        </pc:sldMkLst>
      </pc:sldChg>
      <pc:sldChg chg="modSp add mod">
        <pc:chgData name="francisca barriga" userId="af0091c4149b22d2" providerId="LiveId" clId="{67763714-3798-4FBA-82D7-4D771B9CDAE7}" dt="2022-04-29T14:37:27.793" v="1859" actId="13822"/>
        <pc:sldMkLst>
          <pc:docMk/>
          <pc:sldMk cId="3983262851" sldId="309"/>
        </pc:sldMkLst>
        <pc:spChg chg="mod">
          <ac:chgData name="francisca barriga" userId="af0091c4149b22d2" providerId="LiveId" clId="{67763714-3798-4FBA-82D7-4D771B9CDAE7}" dt="2022-04-29T14:37:15.223" v="1858" actId="113"/>
          <ac:spMkLst>
            <pc:docMk/>
            <pc:sldMk cId="3983262851" sldId="309"/>
            <ac:spMk id="2" creationId="{00000000-0000-0000-0000-000000000000}"/>
          </ac:spMkLst>
        </pc:spChg>
        <pc:spChg chg="mod">
          <ac:chgData name="francisca barriga" userId="af0091c4149b22d2" providerId="LiveId" clId="{67763714-3798-4FBA-82D7-4D771B9CDAE7}" dt="2022-04-29T14:36:16.433" v="1852" actId="17032"/>
          <ac:spMkLst>
            <pc:docMk/>
            <pc:sldMk cId="3983262851" sldId="309"/>
            <ac:spMk id="12" creationId="{00000000-0000-0000-0000-000000000000}"/>
          </ac:spMkLst>
        </pc:spChg>
        <pc:spChg chg="mod">
          <ac:chgData name="francisca barriga" userId="af0091c4149b22d2" providerId="LiveId" clId="{67763714-3798-4FBA-82D7-4D771B9CDAE7}" dt="2022-04-29T14:36:16.433" v="1852" actId="17032"/>
          <ac:spMkLst>
            <pc:docMk/>
            <pc:sldMk cId="3983262851" sldId="309"/>
            <ac:spMk id="13" creationId="{00000000-0000-0000-0000-000000000000}"/>
          </ac:spMkLst>
        </pc:spChg>
        <pc:spChg chg="mod">
          <ac:chgData name="francisca barriga" userId="af0091c4149b22d2" providerId="LiveId" clId="{67763714-3798-4FBA-82D7-4D771B9CDAE7}" dt="2022-04-29T14:36:16.433" v="1852" actId="17032"/>
          <ac:spMkLst>
            <pc:docMk/>
            <pc:sldMk cId="3983262851" sldId="309"/>
            <ac:spMk id="14" creationId="{00000000-0000-0000-0000-000000000000}"/>
          </ac:spMkLst>
        </pc:spChg>
        <pc:spChg chg="mod">
          <ac:chgData name="francisca barriga" userId="af0091c4149b22d2" providerId="LiveId" clId="{67763714-3798-4FBA-82D7-4D771B9CDAE7}" dt="2022-04-29T14:36:16.433" v="1852" actId="17032"/>
          <ac:spMkLst>
            <pc:docMk/>
            <pc:sldMk cId="3983262851" sldId="309"/>
            <ac:spMk id="16" creationId="{00000000-0000-0000-0000-000000000000}"/>
          </ac:spMkLst>
        </pc:spChg>
        <pc:spChg chg="mod">
          <ac:chgData name="francisca barriga" userId="af0091c4149b22d2" providerId="LiveId" clId="{67763714-3798-4FBA-82D7-4D771B9CDAE7}" dt="2022-04-29T14:36:16.433" v="1852" actId="17032"/>
          <ac:spMkLst>
            <pc:docMk/>
            <pc:sldMk cId="3983262851" sldId="309"/>
            <ac:spMk id="17" creationId="{00000000-0000-0000-0000-000000000000}"/>
          </ac:spMkLst>
        </pc:spChg>
        <pc:spChg chg="mod">
          <ac:chgData name="francisca barriga" userId="af0091c4149b22d2" providerId="LiveId" clId="{67763714-3798-4FBA-82D7-4D771B9CDAE7}" dt="2022-04-29T14:37:04.187" v="1854" actId="207"/>
          <ac:spMkLst>
            <pc:docMk/>
            <pc:sldMk cId="3983262851" sldId="309"/>
            <ac:spMk id="26" creationId="{00000000-0000-0000-0000-000000000000}"/>
          </ac:spMkLst>
        </pc:spChg>
        <pc:spChg chg="mod">
          <ac:chgData name="francisca barriga" userId="af0091c4149b22d2" providerId="LiveId" clId="{67763714-3798-4FBA-82D7-4D771B9CDAE7}" dt="2022-04-29T14:37:04.187" v="1854" actId="207"/>
          <ac:spMkLst>
            <pc:docMk/>
            <pc:sldMk cId="3983262851" sldId="309"/>
            <ac:spMk id="27" creationId="{00000000-0000-0000-0000-000000000000}"/>
          </ac:spMkLst>
        </pc:spChg>
        <pc:graphicFrameChg chg="mod">
          <ac:chgData name="francisca barriga" userId="af0091c4149b22d2" providerId="LiveId" clId="{67763714-3798-4FBA-82D7-4D771B9CDAE7}" dt="2022-04-29T14:37:27.793" v="1859" actId="13822"/>
          <ac:graphicFrameMkLst>
            <pc:docMk/>
            <pc:sldMk cId="3983262851" sldId="309"/>
            <ac:graphicFrameMk id="4" creationId="{00000000-0000-0000-0000-000000000000}"/>
          </ac:graphicFrameMkLst>
        </pc:graphicFrameChg>
        <pc:cxnChg chg="mod">
          <ac:chgData name="francisca barriga" userId="af0091c4149b22d2" providerId="LiveId" clId="{67763714-3798-4FBA-82D7-4D771B9CDAE7}" dt="2022-04-29T14:35:47.636" v="1850" actId="208"/>
          <ac:cxnSpMkLst>
            <pc:docMk/>
            <pc:sldMk cId="3983262851" sldId="309"/>
            <ac:cxnSpMk id="8" creationId="{00000000-0000-0000-0000-000000000000}"/>
          </ac:cxnSpMkLst>
        </pc:cxnChg>
      </pc:sldChg>
      <pc:sldChg chg="addSp modSp add mod setBg">
        <pc:chgData name="francisca barriga" userId="af0091c4149b22d2" providerId="LiveId" clId="{67763714-3798-4FBA-82D7-4D771B9CDAE7}" dt="2022-05-26T13:36:28.696" v="2655" actId="113"/>
        <pc:sldMkLst>
          <pc:docMk/>
          <pc:sldMk cId="2194582108" sldId="310"/>
        </pc:sldMkLst>
        <pc:spChg chg="mod">
          <ac:chgData name="francisca barriga" userId="af0091c4149b22d2" providerId="LiveId" clId="{67763714-3798-4FBA-82D7-4D771B9CDAE7}" dt="2022-04-29T14:32:42.081" v="1818" actId="403"/>
          <ac:spMkLst>
            <pc:docMk/>
            <pc:sldMk cId="2194582108" sldId="310"/>
            <ac:spMk id="2" creationId="{50541F4E-F7BF-4A1B-80C7-08A3932153EC}"/>
          </ac:spMkLst>
        </pc:spChg>
        <pc:spChg chg="mod">
          <ac:chgData name="francisca barriga" userId="af0091c4149b22d2" providerId="LiveId" clId="{67763714-3798-4FBA-82D7-4D771B9CDAE7}" dt="2022-05-26T13:36:28.696" v="2655" actId="113"/>
          <ac:spMkLst>
            <pc:docMk/>
            <pc:sldMk cId="2194582108" sldId="310"/>
            <ac:spMk id="3" creationId="{3E2F5B45-F7D8-4A89-9FB4-3E998DF05EE1}"/>
          </ac:spMkLst>
        </pc:spChg>
        <pc:spChg chg="add">
          <ac:chgData name="francisca barriga" userId="af0091c4149b22d2" providerId="LiveId" clId="{67763714-3798-4FBA-82D7-4D771B9CDAE7}" dt="2022-04-29T14:32:34.971" v="1816" actId="26606"/>
          <ac:spMkLst>
            <pc:docMk/>
            <pc:sldMk cId="2194582108" sldId="310"/>
            <ac:spMk id="8" creationId="{98DDA986-B6EE-4642-AC60-0490373E69D0}"/>
          </ac:spMkLst>
        </pc:spChg>
        <pc:spChg chg="add">
          <ac:chgData name="francisca barriga" userId="af0091c4149b22d2" providerId="LiveId" clId="{67763714-3798-4FBA-82D7-4D771B9CDAE7}" dt="2022-04-29T14:32:34.971" v="1816" actId="26606"/>
          <ac:spMkLst>
            <pc:docMk/>
            <pc:sldMk cId="2194582108" sldId="310"/>
            <ac:spMk id="10" creationId="{80B62878-12EF-4E97-A284-47BAFC30DA2E}"/>
          </ac:spMkLst>
        </pc:spChg>
        <pc:spChg chg="add">
          <ac:chgData name="francisca barriga" userId="af0091c4149b22d2" providerId="LiveId" clId="{67763714-3798-4FBA-82D7-4D771B9CDAE7}" dt="2022-04-29T14:32:34.971" v="1816" actId="26606"/>
          <ac:spMkLst>
            <pc:docMk/>
            <pc:sldMk cId="2194582108" sldId="310"/>
            <ac:spMk id="12" creationId="{6D79188D-1ED5-4705-B8C7-5D6FB7670AB3}"/>
          </ac:spMkLst>
        </pc:spChg>
      </pc:sldChg>
      <pc:sldChg chg="addSp modSp add mod setBg">
        <pc:chgData name="francisca barriga" userId="af0091c4149b22d2" providerId="LiveId" clId="{67763714-3798-4FBA-82D7-4D771B9CDAE7}" dt="2022-04-29T14:33:31.605" v="1826" actId="27614"/>
        <pc:sldMkLst>
          <pc:docMk/>
          <pc:sldMk cId="2427523656" sldId="311"/>
        </pc:sldMkLst>
        <pc:spChg chg="mod">
          <ac:chgData name="francisca barriga" userId="af0091c4149b22d2" providerId="LiveId" clId="{67763714-3798-4FBA-82D7-4D771B9CDAE7}" dt="2022-04-29T14:33:28.370" v="1825" actId="26606"/>
          <ac:spMkLst>
            <pc:docMk/>
            <pc:sldMk cId="2427523656" sldId="311"/>
            <ac:spMk id="6" creationId="{460F21FA-567A-47BF-9847-9186B2FDAB51}"/>
          </ac:spMkLst>
        </pc:spChg>
        <pc:spChg chg="mod">
          <ac:chgData name="francisca barriga" userId="af0091c4149b22d2" providerId="LiveId" clId="{67763714-3798-4FBA-82D7-4D771B9CDAE7}" dt="2022-04-29T14:33:28.370" v="1825" actId="26606"/>
          <ac:spMkLst>
            <pc:docMk/>
            <pc:sldMk cId="2427523656" sldId="311"/>
            <ac:spMk id="7" creationId="{06FC77F4-183D-47E0-BDD4-A4FCB0E5B42A}"/>
          </ac:spMkLst>
        </pc:spChg>
        <pc:spChg chg="add">
          <ac:chgData name="francisca barriga" userId="af0091c4149b22d2" providerId="LiveId" clId="{67763714-3798-4FBA-82D7-4D771B9CDAE7}" dt="2022-04-29T14:33:28.370" v="1825" actId="26606"/>
          <ac:spMkLst>
            <pc:docMk/>
            <pc:sldMk cId="2427523656" sldId="311"/>
            <ac:spMk id="12" creationId="{5E39A796-BE83-48B1-B33F-35C4A32AAB57}"/>
          </ac:spMkLst>
        </pc:spChg>
        <pc:spChg chg="add">
          <ac:chgData name="francisca barriga" userId="af0091c4149b22d2" providerId="LiveId" clId="{67763714-3798-4FBA-82D7-4D771B9CDAE7}" dt="2022-04-29T14:33:28.370" v="1825" actId="26606"/>
          <ac:spMkLst>
            <pc:docMk/>
            <pc:sldMk cId="2427523656" sldId="311"/>
            <ac:spMk id="14" creationId="{72F84B47-E267-4194-8194-831DB7B5547F}"/>
          </ac:spMkLst>
        </pc:spChg>
        <pc:picChg chg="mod ord">
          <ac:chgData name="francisca barriga" userId="af0091c4149b22d2" providerId="LiveId" clId="{67763714-3798-4FBA-82D7-4D771B9CDAE7}" dt="2022-04-29T14:33:31.605" v="1826" actId="27614"/>
          <ac:picMkLst>
            <pc:docMk/>
            <pc:sldMk cId="2427523656" sldId="311"/>
            <ac:picMk id="5" creationId="{482918B8-8278-40FA-97E8-F33E01BFC54E}"/>
          </ac:picMkLst>
        </pc:picChg>
      </pc:sldChg>
      <pc:sldChg chg="addSp delSp modSp add mod setBg">
        <pc:chgData name="francisca barriga" userId="af0091c4149b22d2" providerId="LiveId" clId="{67763714-3798-4FBA-82D7-4D771B9CDAE7}" dt="2022-04-29T14:34:42.069" v="1842" actId="113"/>
        <pc:sldMkLst>
          <pc:docMk/>
          <pc:sldMk cId="3532834453" sldId="312"/>
        </pc:sldMkLst>
        <pc:spChg chg="mod">
          <ac:chgData name="francisca barriga" userId="af0091c4149b22d2" providerId="LiveId" clId="{67763714-3798-4FBA-82D7-4D771B9CDAE7}" dt="2022-04-29T14:33:52.363" v="1835" actId="113"/>
          <ac:spMkLst>
            <pc:docMk/>
            <pc:sldMk cId="3532834453" sldId="312"/>
            <ac:spMk id="2" creationId="{E8971990-3D5B-4761-8D6E-D77815913D4C}"/>
          </ac:spMkLst>
        </pc:spChg>
        <pc:spChg chg="mod">
          <ac:chgData name="francisca barriga" userId="af0091c4149b22d2" providerId="LiveId" clId="{67763714-3798-4FBA-82D7-4D771B9CDAE7}" dt="2022-04-29T14:34:42.069" v="1842" actId="113"/>
          <ac:spMkLst>
            <pc:docMk/>
            <pc:sldMk cId="3532834453" sldId="312"/>
            <ac:spMk id="3" creationId="{952D880F-D07E-453A-B746-C432C37B5F48}"/>
          </ac:spMkLst>
        </pc:spChg>
        <pc:spChg chg="add del">
          <ac:chgData name="francisca barriga" userId="af0091c4149b22d2" providerId="LiveId" clId="{67763714-3798-4FBA-82D7-4D771B9CDAE7}" dt="2022-04-29T14:33:43.913" v="1828" actId="26606"/>
          <ac:spMkLst>
            <pc:docMk/>
            <pc:sldMk cId="3532834453" sldId="312"/>
            <ac:spMk id="8" creationId="{CB299CAB-C506-454B-90FC-4065728297D3}"/>
          </ac:spMkLst>
        </pc:spChg>
        <pc:spChg chg="add del">
          <ac:chgData name="francisca barriga" userId="af0091c4149b22d2" providerId="LiveId" clId="{67763714-3798-4FBA-82D7-4D771B9CDAE7}" dt="2022-04-29T14:33:43.913" v="1828" actId="26606"/>
          <ac:spMkLst>
            <pc:docMk/>
            <pc:sldMk cId="3532834453" sldId="312"/>
            <ac:spMk id="10" creationId="{C8D99311-F254-40F1-8AB5-EE3E7B9B6872}"/>
          </ac:spMkLst>
        </pc:spChg>
        <pc:spChg chg="add del">
          <ac:chgData name="francisca barriga" userId="af0091c4149b22d2" providerId="LiveId" clId="{67763714-3798-4FBA-82D7-4D771B9CDAE7}" dt="2022-04-29T14:33:43.913" v="1828" actId="26606"/>
          <ac:spMkLst>
            <pc:docMk/>
            <pc:sldMk cId="3532834453" sldId="312"/>
            <ac:spMk id="12" creationId="{7D89E3CB-00ED-4691-9F0F-F23EA3564705}"/>
          </ac:spMkLst>
        </pc:spChg>
        <pc:spChg chg="add del">
          <ac:chgData name="francisca barriga" userId="af0091c4149b22d2" providerId="LiveId" clId="{67763714-3798-4FBA-82D7-4D771B9CDAE7}" dt="2022-04-29T14:33:45.338" v="1830" actId="26606"/>
          <ac:spMkLst>
            <pc:docMk/>
            <pc:sldMk cId="3532834453" sldId="312"/>
            <ac:spMk id="14" creationId="{98DDA986-B6EE-4642-AC60-0490373E69D0}"/>
          </ac:spMkLst>
        </pc:spChg>
        <pc:spChg chg="add del">
          <ac:chgData name="francisca barriga" userId="af0091c4149b22d2" providerId="LiveId" clId="{67763714-3798-4FBA-82D7-4D771B9CDAE7}" dt="2022-04-29T14:33:45.338" v="1830" actId="26606"/>
          <ac:spMkLst>
            <pc:docMk/>
            <pc:sldMk cId="3532834453" sldId="312"/>
            <ac:spMk id="15" creationId="{80B62878-12EF-4E97-A284-47BAFC30DA2E}"/>
          </ac:spMkLst>
        </pc:spChg>
        <pc:spChg chg="add del">
          <ac:chgData name="francisca barriga" userId="af0091c4149b22d2" providerId="LiveId" clId="{67763714-3798-4FBA-82D7-4D771B9CDAE7}" dt="2022-04-29T14:33:45.338" v="1830" actId="26606"/>
          <ac:spMkLst>
            <pc:docMk/>
            <pc:sldMk cId="3532834453" sldId="312"/>
            <ac:spMk id="16" creationId="{6D79188D-1ED5-4705-B8C7-5D6FB7670AB3}"/>
          </ac:spMkLst>
        </pc:spChg>
        <pc:spChg chg="add">
          <ac:chgData name="francisca barriga" userId="af0091c4149b22d2" providerId="LiveId" clId="{67763714-3798-4FBA-82D7-4D771B9CDAE7}" dt="2022-04-29T14:33:45.368" v="1831" actId="26606"/>
          <ac:spMkLst>
            <pc:docMk/>
            <pc:sldMk cId="3532834453" sldId="312"/>
            <ac:spMk id="18" creationId="{CB299CAB-C506-454B-90FC-4065728297D3}"/>
          </ac:spMkLst>
        </pc:spChg>
        <pc:spChg chg="add">
          <ac:chgData name="francisca barriga" userId="af0091c4149b22d2" providerId="LiveId" clId="{67763714-3798-4FBA-82D7-4D771B9CDAE7}" dt="2022-04-29T14:33:45.368" v="1831" actId="26606"/>
          <ac:spMkLst>
            <pc:docMk/>
            <pc:sldMk cId="3532834453" sldId="312"/>
            <ac:spMk id="19" creationId="{C8D99311-F254-40F1-8AB5-EE3E7B9B6872}"/>
          </ac:spMkLst>
        </pc:spChg>
        <pc:spChg chg="add">
          <ac:chgData name="francisca barriga" userId="af0091c4149b22d2" providerId="LiveId" clId="{67763714-3798-4FBA-82D7-4D771B9CDAE7}" dt="2022-04-29T14:33:45.368" v="1831" actId="26606"/>
          <ac:spMkLst>
            <pc:docMk/>
            <pc:sldMk cId="3532834453" sldId="312"/>
            <ac:spMk id="20" creationId="{7D89E3CB-00ED-4691-9F0F-F23EA3564705}"/>
          </ac:spMkLst>
        </pc:spChg>
      </pc:sldChg>
      <pc:sldChg chg="addSp modSp add mod setBg">
        <pc:chgData name="francisca barriga" userId="af0091c4149b22d2" providerId="LiveId" clId="{67763714-3798-4FBA-82D7-4D771B9CDAE7}" dt="2022-04-29T14:35:04.674" v="1847" actId="27636"/>
        <pc:sldMkLst>
          <pc:docMk/>
          <pc:sldMk cId="3413407745" sldId="313"/>
        </pc:sldMkLst>
        <pc:spChg chg="mod">
          <ac:chgData name="francisca barriga" userId="af0091c4149b22d2" providerId="LiveId" clId="{67763714-3798-4FBA-82D7-4D771B9CDAE7}" dt="2022-04-29T14:34:52.593" v="1843" actId="26606"/>
          <ac:spMkLst>
            <pc:docMk/>
            <pc:sldMk cId="3413407745" sldId="313"/>
            <ac:spMk id="2" creationId="{E6E4E2EC-A196-48EB-9FBB-5236EB778796}"/>
          </ac:spMkLst>
        </pc:spChg>
        <pc:spChg chg="mod">
          <ac:chgData name="francisca barriga" userId="af0091c4149b22d2" providerId="LiveId" clId="{67763714-3798-4FBA-82D7-4D771B9CDAE7}" dt="2022-04-29T14:35:04.674" v="1847" actId="27636"/>
          <ac:spMkLst>
            <pc:docMk/>
            <pc:sldMk cId="3413407745" sldId="313"/>
            <ac:spMk id="3" creationId="{AFA5B708-B0A7-4364-BF0C-9CF8B38C684F}"/>
          </ac:spMkLst>
        </pc:spChg>
        <pc:spChg chg="add">
          <ac:chgData name="francisca barriga" userId="af0091c4149b22d2" providerId="LiveId" clId="{67763714-3798-4FBA-82D7-4D771B9CDAE7}" dt="2022-04-29T14:34:52.593" v="1843" actId="26606"/>
          <ac:spMkLst>
            <pc:docMk/>
            <pc:sldMk cId="3413407745" sldId="313"/>
            <ac:spMk id="9" creationId="{743AA782-23D1-4521-8CAD-47662984AA08}"/>
          </ac:spMkLst>
        </pc:spChg>
        <pc:spChg chg="add">
          <ac:chgData name="francisca barriga" userId="af0091c4149b22d2" providerId="LiveId" clId="{67763714-3798-4FBA-82D7-4D771B9CDAE7}" dt="2022-04-29T14:34:52.593" v="1843" actId="26606"/>
          <ac:spMkLst>
            <pc:docMk/>
            <pc:sldMk cId="3413407745" sldId="313"/>
            <ac:spMk id="11" creationId="{71877DBC-BB60-40F0-AC93-2ACDBAAE60CE}"/>
          </ac:spMkLst>
        </pc:spChg>
        <pc:picChg chg="mod">
          <ac:chgData name="francisca barriga" userId="af0091c4149b22d2" providerId="LiveId" clId="{67763714-3798-4FBA-82D7-4D771B9CDAE7}" dt="2022-04-29T14:34:52.593" v="1843" actId="26606"/>
          <ac:picMkLst>
            <pc:docMk/>
            <pc:sldMk cId="3413407745" sldId="313"/>
            <ac:picMk id="4" creationId="{F19ABA11-8AB7-4E85-9AF7-6CD62ADCCEAE}"/>
          </ac:picMkLst>
        </pc:picChg>
      </pc:sldChg>
      <pc:sldChg chg="addSp delSp modSp add mod setBg">
        <pc:chgData name="francisca barriga" userId="af0091c4149b22d2" providerId="LiveId" clId="{67763714-3798-4FBA-82D7-4D771B9CDAE7}" dt="2022-04-29T14:45:14.001" v="2592" actId="113"/>
        <pc:sldMkLst>
          <pc:docMk/>
          <pc:sldMk cId="2478879157" sldId="314"/>
        </pc:sldMkLst>
        <pc:spChg chg="mod">
          <ac:chgData name="francisca barriga" userId="af0091c4149b22d2" providerId="LiveId" clId="{67763714-3798-4FBA-82D7-4D771B9CDAE7}" dt="2022-04-29T14:44:57.562" v="2589" actId="26606"/>
          <ac:spMkLst>
            <pc:docMk/>
            <pc:sldMk cId="2478879157" sldId="314"/>
            <ac:spMk id="2" creationId="{A8482C57-0581-4855-AE01-AC45050C3FC1}"/>
          </ac:spMkLst>
        </pc:spChg>
        <pc:spChg chg="del mod">
          <ac:chgData name="francisca barriga" userId="af0091c4149b22d2" providerId="LiveId" clId="{67763714-3798-4FBA-82D7-4D771B9CDAE7}" dt="2022-04-29T14:44:57.562" v="2589" actId="26606"/>
          <ac:spMkLst>
            <pc:docMk/>
            <pc:sldMk cId="2478879157" sldId="314"/>
            <ac:spMk id="3" creationId="{2DF131F3-EDCB-4433-8BA7-9FC2C64A9034}"/>
          </ac:spMkLst>
        </pc:spChg>
        <pc:spChg chg="add">
          <ac:chgData name="francisca barriga" userId="af0091c4149b22d2" providerId="LiveId" clId="{67763714-3798-4FBA-82D7-4D771B9CDAE7}" dt="2022-04-29T14:44:57.562" v="2589" actId="26606"/>
          <ac:spMkLst>
            <pc:docMk/>
            <pc:sldMk cId="2478879157" sldId="314"/>
            <ac:spMk id="9" creationId="{9DBC8166-481C-4473-95F5-9A5B9073B7F1}"/>
          </ac:spMkLst>
        </pc:spChg>
        <pc:spChg chg="add">
          <ac:chgData name="francisca barriga" userId="af0091c4149b22d2" providerId="LiveId" clId="{67763714-3798-4FBA-82D7-4D771B9CDAE7}" dt="2022-04-29T14:44:57.562" v="2589" actId="26606"/>
          <ac:spMkLst>
            <pc:docMk/>
            <pc:sldMk cId="2478879157" sldId="314"/>
            <ac:spMk id="11" creationId="{A5A5CE6E-90AF-4D43-A014-1F9EC83EB93D}"/>
          </ac:spMkLst>
        </pc:spChg>
        <pc:graphicFrameChg chg="add mod">
          <ac:chgData name="francisca barriga" userId="af0091c4149b22d2" providerId="LiveId" clId="{67763714-3798-4FBA-82D7-4D771B9CDAE7}" dt="2022-04-29T14:45:14.001" v="2592" actId="113"/>
          <ac:graphicFrameMkLst>
            <pc:docMk/>
            <pc:sldMk cId="2478879157" sldId="314"/>
            <ac:graphicFrameMk id="5" creationId="{0865FC52-E262-3283-56D6-E6517BC2E458}"/>
          </ac:graphicFrameMkLst>
        </pc:graphicFrameChg>
      </pc:sldChg>
      <pc:sldChg chg="addSp delSp modSp new mod setBg">
        <pc:chgData name="francisca barriga" userId="af0091c4149b22d2" providerId="LiveId" clId="{67763714-3798-4FBA-82D7-4D771B9CDAE7}" dt="2022-04-29T15:00:57.876" v="2641" actId="20577"/>
        <pc:sldMkLst>
          <pc:docMk/>
          <pc:sldMk cId="3745955463" sldId="315"/>
        </pc:sldMkLst>
        <pc:spChg chg="mod">
          <ac:chgData name="francisca barriga" userId="af0091c4149b22d2" providerId="LiveId" clId="{67763714-3798-4FBA-82D7-4D771B9CDAE7}" dt="2022-04-29T15:00:57.876" v="2641" actId="20577"/>
          <ac:spMkLst>
            <pc:docMk/>
            <pc:sldMk cId="3745955463" sldId="315"/>
            <ac:spMk id="2" creationId="{DAD12D3B-0F2C-4EFF-967B-21D115053E7D}"/>
          </ac:spMkLst>
        </pc:spChg>
        <pc:spChg chg="del">
          <ac:chgData name="francisca barriga" userId="af0091c4149b22d2" providerId="LiveId" clId="{67763714-3798-4FBA-82D7-4D771B9CDAE7}" dt="2022-04-29T15:00:46.140" v="2596" actId="478"/>
          <ac:spMkLst>
            <pc:docMk/>
            <pc:sldMk cId="3745955463" sldId="315"/>
            <ac:spMk id="3" creationId="{4B4264E5-1B3E-4140-B665-378F34521B30}"/>
          </ac:spMkLst>
        </pc:spChg>
        <pc:spChg chg="add">
          <ac:chgData name="francisca barriga" userId="af0091c4149b22d2" providerId="LiveId" clId="{67763714-3798-4FBA-82D7-4D771B9CDAE7}" dt="2022-04-29T15:00:49.382" v="2598" actId="26606"/>
          <ac:spMkLst>
            <pc:docMk/>
            <pc:sldMk cId="3745955463" sldId="315"/>
            <ac:spMk id="9" creationId="{665DBBEF-238B-476B-96AB-8AAC3224ECEA}"/>
          </ac:spMkLst>
        </pc:spChg>
        <pc:spChg chg="add">
          <ac:chgData name="francisca barriga" userId="af0091c4149b22d2" providerId="LiveId" clId="{67763714-3798-4FBA-82D7-4D771B9CDAE7}" dt="2022-04-29T15:00:49.382" v="2598" actId="26606"/>
          <ac:spMkLst>
            <pc:docMk/>
            <pc:sldMk cId="3745955463" sldId="315"/>
            <ac:spMk id="11" creationId="{3FCFB1DE-0B7E-48CC-BA90-B2AB0889F9D6}"/>
          </ac:spMkLst>
        </pc:spChg>
        <pc:picChg chg="add mod">
          <ac:chgData name="francisca barriga" userId="af0091c4149b22d2" providerId="LiveId" clId="{67763714-3798-4FBA-82D7-4D771B9CDAE7}" dt="2022-04-29T15:00:49.382" v="2598" actId="26606"/>
          <ac:picMkLst>
            <pc:docMk/>
            <pc:sldMk cId="3745955463" sldId="315"/>
            <ac:picMk id="4" creationId="{B3BBC11B-2481-409F-8905-980E1B3C6EFA}"/>
          </ac:picMkLst>
        </pc:picChg>
      </pc:sldChg>
    </pc:docChg>
  </pc:docChgLst>
  <pc:docChgLst>
    <pc:chgData name="francisca barriga" userId="af0091c4149b22d2" providerId="LiveId" clId="{FEC00C8B-F7F7-4B9B-BB18-477E0B1B80FE}"/>
    <pc:docChg chg="undo redo custSel addSld delSld modSld sldOrd">
      <pc:chgData name="francisca barriga" userId="af0091c4149b22d2" providerId="LiveId" clId="{FEC00C8B-F7F7-4B9B-BB18-477E0B1B80FE}" dt="2022-07-04T22:54:42.821" v="891" actId="404"/>
      <pc:docMkLst>
        <pc:docMk/>
      </pc:docMkLst>
      <pc:sldChg chg="addSp modSp del mod">
        <pc:chgData name="francisca barriga" userId="af0091c4149b22d2" providerId="LiveId" clId="{FEC00C8B-F7F7-4B9B-BB18-477E0B1B80FE}" dt="2022-07-04T22:52:19.846" v="675" actId="47"/>
        <pc:sldMkLst>
          <pc:docMk/>
          <pc:sldMk cId="1167433556" sldId="258"/>
        </pc:sldMkLst>
        <pc:spChg chg="add mod">
          <ac:chgData name="francisca barriga" userId="af0091c4149b22d2" providerId="LiveId" clId="{FEC00C8B-F7F7-4B9B-BB18-477E0B1B80FE}" dt="2022-07-04T22:23:35.892" v="41" actId="1582"/>
          <ac:spMkLst>
            <pc:docMk/>
            <pc:sldMk cId="1167433556" sldId="258"/>
            <ac:spMk id="3" creationId="{DC4447AC-6B5D-8E8F-17BD-6F139EF41B01}"/>
          </ac:spMkLst>
        </pc:spChg>
        <pc:graphicFrameChg chg="mod">
          <ac:chgData name="francisca barriga" userId="af0091c4149b22d2" providerId="LiveId" clId="{FEC00C8B-F7F7-4B9B-BB18-477E0B1B80FE}" dt="2022-07-04T22:50:59.212" v="640" actId="1076"/>
          <ac:graphicFrameMkLst>
            <pc:docMk/>
            <pc:sldMk cId="1167433556" sldId="258"/>
            <ac:graphicFrameMk id="4" creationId="{3631F145-DF7B-4C6F-B69B-319708890E44}"/>
          </ac:graphicFrameMkLst>
        </pc:graphicFrameChg>
      </pc:sldChg>
      <pc:sldChg chg="modSp del mod ord">
        <pc:chgData name="francisca barriga" userId="af0091c4149b22d2" providerId="LiveId" clId="{FEC00C8B-F7F7-4B9B-BB18-477E0B1B80FE}" dt="2022-07-04T22:23:50.073" v="42" actId="47"/>
        <pc:sldMkLst>
          <pc:docMk/>
          <pc:sldMk cId="809921228" sldId="259"/>
        </pc:sldMkLst>
        <pc:spChg chg="mod">
          <ac:chgData name="francisca barriga" userId="af0091c4149b22d2" providerId="LiveId" clId="{FEC00C8B-F7F7-4B9B-BB18-477E0B1B80FE}" dt="2022-07-04T22:22:27.758" v="28" actId="20577"/>
          <ac:spMkLst>
            <pc:docMk/>
            <pc:sldMk cId="809921228" sldId="259"/>
            <ac:spMk id="3" creationId="{538824FE-4609-4462-8678-997DA0E86E65}"/>
          </ac:spMkLst>
        </pc:spChg>
      </pc:sldChg>
      <pc:sldChg chg="del">
        <pc:chgData name="francisca barriga" userId="af0091c4149b22d2" providerId="LiveId" clId="{FEC00C8B-F7F7-4B9B-BB18-477E0B1B80FE}" dt="2022-07-04T22:24:07.486" v="43" actId="47"/>
        <pc:sldMkLst>
          <pc:docMk/>
          <pc:sldMk cId="3144058217" sldId="261"/>
        </pc:sldMkLst>
      </pc:sldChg>
      <pc:sldChg chg="modSp mod">
        <pc:chgData name="francisca barriga" userId="af0091c4149b22d2" providerId="LiveId" clId="{FEC00C8B-F7F7-4B9B-BB18-477E0B1B80FE}" dt="2022-07-04T22:26:24.450" v="134" actId="1076"/>
        <pc:sldMkLst>
          <pc:docMk/>
          <pc:sldMk cId="3454067264" sldId="263"/>
        </pc:sldMkLst>
        <pc:spChg chg="mod">
          <ac:chgData name="francisca barriga" userId="af0091c4149b22d2" providerId="LiveId" clId="{FEC00C8B-F7F7-4B9B-BB18-477E0B1B80FE}" dt="2022-07-04T22:24:34.607" v="77" actId="1076"/>
          <ac:spMkLst>
            <pc:docMk/>
            <pc:sldMk cId="3454067264" sldId="263"/>
            <ac:spMk id="5" creationId="{9ACB5054-4CD2-4EEE-B962-275563178653}"/>
          </ac:spMkLst>
        </pc:spChg>
        <pc:spChg chg="mod">
          <ac:chgData name="francisca barriga" userId="af0091c4149b22d2" providerId="LiveId" clId="{FEC00C8B-F7F7-4B9B-BB18-477E0B1B80FE}" dt="2022-07-04T22:26:24.450" v="134" actId="1076"/>
          <ac:spMkLst>
            <pc:docMk/>
            <pc:sldMk cId="3454067264" sldId="263"/>
            <ac:spMk id="7" creationId="{C8391BD5-A11F-43A1-A089-5A0F6D7E2D3F}"/>
          </ac:spMkLst>
        </pc:spChg>
        <pc:graphicFrameChg chg="mod modGraphic">
          <ac:chgData name="francisca barriga" userId="af0091c4149b22d2" providerId="LiveId" clId="{FEC00C8B-F7F7-4B9B-BB18-477E0B1B80FE}" dt="2022-07-04T22:26:19.690" v="133" actId="14100"/>
          <ac:graphicFrameMkLst>
            <pc:docMk/>
            <pc:sldMk cId="3454067264" sldId="263"/>
            <ac:graphicFrameMk id="4" creationId="{F3701813-4D9E-4F58-A93A-DAC07BE3AF2C}"/>
          </ac:graphicFrameMkLst>
        </pc:graphicFrameChg>
      </pc:sldChg>
      <pc:sldChg chg="del">
        <pc:chgData name="francisca barriga" userId="af0091c4149b22d2" providerId="LiveId" clId="{FEC00C8B-F7F7-4B9B-BB18-477E0B1B80FE}" dt="2022-07-04T22:31:47.143" v="214" actId="47"/>
        <pc:sldMkLst>
          <pc:docMk/>
          <pc:sldMk cId="4111706719" sldId="264"/>
        </pc:sldMkLst>
      </pc:sldChg>
      <pc:sldChg chg="addSp delSp modSp mod">
        <pc:chgData name="francisca barriga" userId="af0091c4149b22d2" providerId="LiveId" clId="{FEC00C8B-F7F7-4B9B-BB18-477E0B1B80FE}" dt="2022-07-04T22:31:33.643" v="213" actId="1076"/>
        <pc:sldMkLst>
          <pc:docMk/>
          <pc:sldMk cId="431237931" sldId="265"/>
        </pc:sldMkLst>
        <pc:spChg chg="mod">
          <ac:chgData name="francisca barriga" userId="af0091c4149b22d2" providerId="LiveId" clId="{FEC00C8B-F7F7-4B9B-BB18-477E0B1B80FE}" dt="2022-07-04T22:28:01.452" v="141" actId="20577"/>
          <ac:spMkLst>
            <pc:docMk/>
            <pc:sldMk cId="431237931" sldId="265"/>
            <ac:spMk id="2" creationId="{E11BEDB6-8654-4470-8BCC-F92266D6FAC4}"/>
          </ac:spMkLst>
        </pc:spChg>
        <pc:spChg chg="add del mod">
          <ac:chgData name="francisca barriga" userId="af0091c4149b22d2" providerId="LiveId" clId="{FEC00C8B-F7F7-4B9B-BB18-477E0B1B80FE}" dt="2022-07-04T22:30:19.719" v="143" actId="478"/>
          <ac:spMkLst>
            <pc:docMk/>
            <pc:sldMk cId="431237931" sldId="265"/>
            <ac:spMk id="4" creationId="{936B2F87-C969-05B1-606B-A44902A47D50}"/>
          </ac:spMkLst>
        </pc:spChg>
        <pc:spChg chg="mod">
          <ac:chgData name="francisca barriga" userId="af0091c4149b22d2" providerId="LiveId" clId="{FEC00C8B-F7F7-4B9B-BB18-477E0B1B80FE}" dt="2022-07-04T22:31:09.167" v="198" actId="1076"/>
          <ac:spMkLst>
            <pc:docMk/>
            <pc:sldMk cId="431237931" sldId="265"/>
            <ac:spMk id="6" creationId="{3A8191BE-9364-4859-9740-24E1F7037384}"/>
          </ac:spMkLst>
        </pc:spChg>
        <pc:spChg chg="del">
          <ac:chgData name="francisca barriga" userId="af0091c4149b22d2" providerId="LiveId" clId="{FEC00C8B-F7F7-4B9B-BB18-477E0B1B80FE}" dt="2022-07-04T22:30:41.288" v="194" actId="478"/>
          <ac:spMkLst>
            <pc:docMk/>
            <pc:sldMk cId="431237931" sldId="265"/>
            <ac:spMk id="7" creationId="{651D6CC3-B463-4535-9276-8976874E261C}"/>
          </ac:spMkLst>
        </pc:spChg>
        <pc:spChg chg="mod">
          <ac:chgData name="francisca barriga" userId="af0091c4149b22d2" providerId="LiveId" clId="{FEC00C8B-F7F7-4B9B-BB18-477E0B1B80FE}" dt="2022-07-04T22:31:33.643" v="213" actId="1076"/>
          <ac:spMkLst>
            <pc:docMk/>
            <pc:sldMk cId="431237931" sldId="265"/>
            <ac:spMk id="9" creationId="{7AC183DA-F0B5-44A5-9BD1-21DD2B3EC7F3}"/>
          </ac:spMkLst>
        </pc:spChg>
        <pc:picChg chg="del">
          <ac:chgData name="francisca barriga" userId="af0091c4149b22d2" providerId="LiveId" clId="{FEC00C8B-F7F7-4B9B-BB18-477E0B1B80FE}" dt="2022-07-04T22:30:17.276" v="142" actId="478"/>
          <ac:picMkLst>
            <pc:docMk/>
            <pc:sldMk cId="431237931" sldId="265"/>
            <ac:picMk id="5" creationId="{A75B6727-C4EE-4D4B-AC5D-CA44B05192D6}"/>
          </ac:picMkLst>
        </pc:picChg>
        <pc:cxnChg chg="mod">
          <ac:chgData name="francisca barriga" userId="af0091c4149b22d2" providerId="LiveId" clId="{FEC00C8B-F7F7-4B9B-BB18-477E0B1B80FE}" dt="2022-07-04T22:30:17.276" v="142" actId="478"/>
          <ac:cxnSpMkLst>
            <pc:docMk/>
            <pc:sldMk cId="431237931" sldId="265"/>
            <ac:cxnSpMk id="21" creationId="{77B9D84D-7A1A-45CC-B7E2-A1DECFB1872B}"/>
          </ac:cxnSpMkLst>
        </pc:cxnChg>
      </pc:sldChg>
      <pc:sldChg chg="del">
        <pc:chgData name="francisca barriga" userId="af0091c4149b22d2" providerId="LiveId" clId="{FEC00C8B-F7F7-4B9B-BB18-477E0B1B80FE}" dt="2022-07-04T22:17:35.870" v="0" actId="47"/>
        <pc:sldMkLst>
          <pc:docMk/>
          <pc:sldMk cId="3581384148" sldId="266"/>
        </pc:sldMkLst>
      </pc:sldChg>
      <pc:sldChg chg="del">
        <pc:chgData name="francisca barriga" userId="af0091c4149b22d2" providerId="LiveId" clId="{FEC00C8B-F7F7-4B9B-BB18-477E0B1B80FE}" dt="2022-07-04T22:17:37.723" v="1" actId="47"/>
        <pc:sldMkLst>
          <pc:docMk/>
          <pc:sldMk cId="2923949309" sldId="267"/>
        </pc:sldMkLst>
      </pc:sldChg>
      <pc:sldChg chg="del">
        <pc:chgData name="francisca barriga" userId="af0091c4149b22d2" providerId="LiveId" clId="{FEC00C8B-F7F7-4B9B-BB18-477E0B1B80FE}" dt="2022-07-04T22:19:25.463" v="8" actId="47"/>
        <pc:sldMkLst>
          <pc:docMk/>
          <pc:sldMk cId="3983262851" sldId="309"/>
        </pc:sldMkLst>
      </pc:sldChg>
      <pc:sldChg chg="del">
        <pc:chgData name="francisca barriga" userId="af0091c4149b22d2" providerId="LiveId" clId="{FEC00C8B-F7F7-4B9B-BB18-477E0B1B80FE}" dt="2022-07-04T22:18:09.991" v="2" actId="47"/>
        <pc:sldMkLst>
          <pc:docMk/>
          <pc:sldMk cId="2194582108" sldId="310"/>
        </pc:sldMkLst>
      </pc:sldChg>
      <pc:sldChg chg="modSp mod">
        <pc:chgData name="francisca barriga" userId="af0091c4149b22d2" providerId="LiveId" clId="{FEC00C8B-F7F7-4B9B-BB18-477E0B1B80FE}" dt="2022-07-04T22:19:09.394" v="7" actId="113"/>
        <pc:sldMkLst>
          <pc:docMk/>
          <pc:sldMk cId="2427523656" sldId="311"/>
        </pc:sldMkLst>
        <pc:spChg chg="mod">
          <ac:chgData name="francisca barriga" userId="af0091c4149b22d2" providerId="LiveId" clId="{FEC00C8B-F7F7-4B9B-BB18-477E0B1B80FE}" dt="2022-07-04T22:19:09.394" v="7" actId="113"/>
          <ac:spMkLst>
            <pc:docMk/>
            <pc:sldMk cId="2427523656" sldId="311"/>
            <ac:spMk id="7" creationId="{06FC77F4-183D-47E0-BDD4-A4FCB0E5B42A}"/>
          </ac:spMkLst>
        </pc:spChg>
      </pc:sldChg>
      <pc:sldChg chg="addSp delSp modSp del mod">
        <pc:chgData name="francisca barriga" userId="af0091c4149b22d2" providerId="LiveId" clId="{FEC00C8B-F7F7-4B9B-BB18-477E0B1B80FE}" dt="2022-07-04T22:50:51.636" v="639" actId="47"/>
        <pc:sldMkLst>
          <pc:docMk/>
          <pc:sldMk cId="2478879157" sldId="314"/>
        </pc:sldMkLst>
        <pc:spChg chg="mod">
          <ac:chgData name="francisca barriga" userId="af0091c4149b22d2" providerId="LiveId" clId="{FEC00C8B-F7F7-4B9B-BB18-477E0B1B80FE}" dt="2022-07-04T22:46:27.612" v="441" actId="26606"/>
          <ac:spMkLst>
            <pc:docMk/>
            <pc:sldMk cId="2478879157" sldId="314"/>
            <ac:spMk id="2" creationId="{A8482C57-0581-4855-AE01-AC45050C3FC1}"/>
          </ac:spMkLst>
        </pc:spChg>
        <pc:spChg chg="add del">
          <ac:chgData name="francisca barriga" userId="af0091c4149b22d2" providerId="LiveId" clId="{FEC00C8B-F7F7-4B9B-BB18-477E0B1B80FE}" dt="2022-07-04T22:45:28.954" v="432" actId="22"/>
          <ac:spMkLst>
            <pc:docMk/>
            <pc:sldMk cId="2478879157" sldId="314"/>
            <ac:spMk id="7" creationId="{C921D6AC-EB0A-0633-1194-A04065E3B3E4}"/>
          </ac:spMkLst>
        </pc:spChg>
        <pc:spChg chg="add del">
          <ac:chgData name="francisca barriga" userId="af0091c4149b22d2" providerId="LiveId" clId="{FEC00C8B-F7F7-4B9B-BB18-477E0B1B80FE}" dt="2022-07-04T22:46:27.612" v="441" actId="26606"/>
          <ac:spMkLst>
            <pc:docMk/>
            <pc:sldMk cId="2478879157" sldId="314"/>
            <ac:spMk id="9" creationId="{9DBC8166-481C-4473-95F5-9A5B9073B7F1}"/>
          </ac:spMkLst>
        </pc:spChg>
        <pc:spChg chg="add del">
          <ac:chgData name="francisca barriga" userId="af0091c4149b22d2" providerId="LiveId" clId="{FEC00C8B-F7F7-4B9B-BB18-477E0B1B80FE}" dt="2022-07-04T22:46:27.612" v="441" actId="26606"/>
          <ac:spMkLst>
            <pc:docMk/>
            <pc:sldMk cId="2478879157" sldId="314"/>
            <ac:spMk id="11" creationId="{A5A5CE6E-90AF-4D43-A014-1F9EC83EB93D}"/>
          </ac:spMkLst>
        </pc:spChg>
        <pc:spChg chg="add del">
          <ac:chgData name="francisca barriga" userId="af0091c4149b22d2" providerId="LiveId" clId="{FEC00C8B-F7F7-4B9B-BB18-477E0B1B80FE}" dt="2022-07-04T22:46:27.612" v="441" actId="26606"/>
          <ac:spMkLst>
            <pc:docMk/>
            <pc:sldMk cId="2478879157" sldId="314"/>
            <ac:spMk id="16" creationId="{955A2079-FA98-4876-80F0-72364A7D2EA4}"/>
          </ac:spMkLst>
        </pc:spChg>
        <pc:graphicFrameChg chg="mod modGraphic">
          <ac:chgData name="francisca barriga" userId="af0091c4149b22d2" providerId="LiveId" clId="{FEC00C8B-F7F7-4B9B-BB18-477E0B1B80FE}" dt="2022-07-04T22:48:05.323" v="552" actId="20577"/>
          <ac:graphicFrameMkLst>
            <pc:docMk/>
            <pc:sldMk cId="2478879157" sldId="314"/>
            <ac:graphicFrameMk id="5" creationId="{0865FC52-E262-3283-56D6-E6517BC2E458}"/>
          </ac:graphicFrameMkLst>
        </pc:graphicFrameChg>
      </pc:sldChg>
      <pc:sldChg chg="addSp delSp modSp new mod setBg">
        <pc:chgData name="francisca barriga" userId="af0091c4149b22d2" providerId="LiveId" clId="{FEC00C8B-F7F7-4B9B-BB18-477E0B1B80FE}" dt="2022-07-04T22:50:47.969" v="638" actId="27636"/>
        <pc:sldMkLst>
          <pc:docMk/>
          <pc:sldMk cId="1597243878" sldId="316"/>
        </pc:sldMkLst>
        <pc:spChg chg="mod">
          <ac:chgData name="francisca barriga" userId="af0091c4149b22d2" providerId="LiveId" clId="{FEC00C8B-F7F7-4B9B-BB18-477E0B1B80FE}" dt="2022-07-04T22:50:36.930" v="636" actId="26606"/>
          <ac:spMkLst>
            <pc:docMk/>
            <pc:sldMk cId="1597243878" sldId="316"/>
            <ac:spMk id="2" creationId="{724DF744-981F-5047-2BD8-78EE3580C47B}"/>
          </ac:spMkLst>
        </pc:spChg>
        <pc:spChg chg="mod">
          <ac:chgData name="francisca barriga" userId="af0091c4149b22d2" providerId="LiveId" clId="{FEC00C8B-F7F7-4B9B-BB18-477E0B1B80FE}" dt="2022-07-04T22:50:47.969" v="638" actId="27636"/>
          <ac:spMkLst>
            <pc:docMk/>
            <pc:sldMk cId="1597243878" sldId="316"/>
            <ac:spMk id="3" creationId="{2C99278C-6480-90CA-F70B-EA018182508B}"/>
          </ac:spMkLst>
        </pc:spChg>
        <pc:spChg chg="add del">
          <ac:chgData name="francisca barriga" userId="af0091c4149b22d2" providerId="LiveId" clId="{FEC00C8B-F7F7-4B9B-BB18-477E0B1B80FE}" dt="2022-07-04T22:50:32.449" v="631" actId="26606"/>
          <ac:spMkLst>
            <pc:docMk/>
            <pc:sldMk cId="1597243878" sldId="316"/>
            <ac:spMk id="8" creationId="{907EF6B7-1338-4443-8C46-6A318D952DFD}"/>
          </ac:spMkLst>
        </pc:spChg>
        <pc:spChg chg="add del">
          <ac:chgData name="francisca barriga" userId="af0091c4149b22d2" providerId="LiveId" clId="{FEC00C8B-F7F7-4B9B-BB18-477E0B1B80FE}" dt="2022-07-04T22:50:32.449" v="631" actId="26606"/>
          <ac:spMkLst>
            <pc:docMk/>
            <pc:sldMk cId="1597243878" sldId="316"/>
            <ac:spMk id="10" creationId="{DAAE4CDD-124C-4DCF-9584-B6033B545DD5}"/>
          </ac:spMkLst>
        </pc:spChg>
        <pc:spChg chg="add del">
          <ac:chgData name="francisca barriga" userId="af0091c4149b22d2" providerId="LiveId" clId="{FEC00C8B-F7F7-4B9B-BB18-477E0B1B80FE}" dt="2022-07-04T22:50:32.449" v="631" actId="26606"/>
          <ac:spMkLst>
            <pc:docMk/>
            <pc:sldMk cId="1597243878" sldId="316"/>
            <ac:spMk id="12" creationId="{081E4A58-353D-44AE-B2FC-2A74E2E400F7}"/>
          </ac:spMkLst>
        </pc:spChg>
        <pc:spChg chg="add del">
          <ac:chgData name="francisca barriga" userId="af0091c4149b22d2" providerId="LiveId" clId="{FEC00C8B-F7F7-4B9B-BB18-477E0B1B80FE}" dt="2022-07-04T22:50:35.150" v="633" actId="26606"/>
          <ac:spMkLst>
            <pc:docMk/>
            <pc:sldMk cId="1597243878" sldId="316"/>
            <ac:spMk id="14" creationId="{100EDD19-6802-4EC3-95CE-CFFAB042CFD6}"/>
          </ac:spMkLst>
        </pc:spChg>
        <pc:spChg chg="add del">
          <ac:chgData name="francisca barriga" userId="af0091c4149b22d2" providerId="LiveId" clId="{FEC00C8B-F7F7-4B9B-BB18-477E0B1B80FE}" dt="2022-07-04T22:50:35.150" v="633" actId="26606"/>
          <ac:spMkLst>
            <pc:docMk/>
            <pc:sldMk cId="1597243878" sldId="316"/>
            <ac:spMk id="15" creationId="{DB17E863-922E-4C26-BD64-E8FD41D28661}"/>
          </ac:spMkLst>
        </pc:spChg>
        <pc:spChg chg="add del">
          <ac:chgData name="francisca barriga" userId="af0091c4149b22d2" providerId="LiveId" clId="{FEC00C8B-F7F7-4B9B-BB18-477E0B1B80FE}" dt="2022-07-04T22:50:36.902" v="635" actId="26606"/>
          <ac:spMkLst>
            <pc:docMk/>
            <pc:sldMk cId="1597243878" sldId="316"/>
            <ac:spMk id="17" creationId="{6CC7D015-0DD8-420F-A568-AC4FEDC41251}"/>
          </ac:spMkLst>
        </pc:spChg>
        <pc:spChg chg="add">
          <ac:chgData name="francisca barriga" userId="af0091c4149b22d2" providerId="LiveId" clId="{FEC00C8B-F7F7-4B9B-BB18-477E0B1B80FE}" dt="2022-07-04T22:50:36.930" v="636" actId="26606"/>
          <ac:spMkLst>
            <pc:docMk/>
            <pc:sldMk cId="1597243878" sldId="316"/>
            <ac:spMk id="19" creationId="{100EDD19-6802-4EC3-95CE-CFFAB042CFD6}"/>
          </ac:spMkLst>
        </pc:spChg>
        <pc:spChg chg="add">
          <ac:chgData name="francisca barriga" userId="af0091c4149b22d2" providerId="LiveId" clId="{FEC00C8B-F7F7-4B9B-BB18-477E0B1B80FE}" dt="2022-07-04T22:50:36.930" v="636" actId="26606"/>
          <ac:spMkLst>
            <pc:docMk/>
            <pc:sldMk cId="1597243878" sldId="316"/>
            <ac:spMk id="20" creationId="{DB17E863-922E-4C26-BD64-E8FD41D28661}"/>
          </ac:spMkLst>
        </pc:spChg>
      </pc:sldChg>
      <pc:sldChg chg="addSp delSp modSp new mod">
        <pc:chgData name="francisca barriga" userId="af0091c4149b22d2" providerId="LiveId" clId="{FEC00C8B-F7F7-4B9B-BB18-477E0B1B80FE}" dt="2022-07-04T22:52:10.892" v="674" actId="1076"/>
        <pc:sldMkLst>
          <pc:docMk/>
          <pc:sldMk cId="147890118" sldId="317"/>
        </pc:sldMkLst>
        <pc:spChg chg="mod">
          <ac:chgData name="francisca barriga" userId="af0091c4149b22d2" providerId="LiveId" clId="{FEC00C8B-F7F7-4B9B-BB18-477E0B1B80FE}" dt="2022-07-04T22:51:46.474" v="669" actId="113"/>
          <ac:spMkLst>
            <pc:docMk/>
            <pc:sldMk cId="147890118" sldId="317"/>
            <ac:spMk id="2" creationId="{9BE6064F-CCF8-8C0C-70BB-1C0A755D7044}"/>
          </ac:spMkLst>
        </pc:spChg>
        <pc:spChg chg="del">
          <ac:chgData name="francisca barriga" userId="af0091c4149b22d2" providerId="LiveId" clId="{FEC00C8B-F7F7-4B9B-BB18-477E0B1B80FE}" dt="2022-07-04T22:51:19.196" v="665" actId="478"/>
          <ac:spMkLst>
            <pc:docMk/>
            <pc:sldMk cId="147890118" sldId="317"/>
            <ac:spMk id="3" creationId="{4DFFD396-A9F4-255B-5D33-A7614978FB31}"/>
          </ac:spMkLst>
        </pc:spChg>
        <pc:spChg chg="add mod">
          <ac:chgData name="francisca barriga" userId="af0091c4149b22d2" providerId="LiveId" clId="{FEC00C8B-F7F7-4B9B-BB18-477E0B1B80FE}" dt="2022-07-04T22:52:10.892" v="674" actId="1076"/>
          <ac:spMkLst>
            <pc:docMk/>
            <pc:sldMk cId="147890118" sldId="317"/>
            <ac:spMk id="5" creationId="{678C2740-F4BA-D2A2-2F4F-2BA2ADDD23BD}"/>
          </ac:spMkLst>
        </pc:spChg>
        <pc:graphicFrameChg chg="add mod">
          <ac:chgData name="francisca barriga" userId="af0091c4149b22d2" providerId="LiveId" clId="{FEC00C8B-F7F7-4B9B-BB18-477E0B1B80FE}" dt="2022-07-04T22:52:05.691" v="673" actId="14100"/>
          <ac:graphicFrameMkLst>
            <pc:docMk/>
            <pc:sldMk cId="147890118" sldId="317"/>
            <ac:graphicFrameMk id="4" creationId="{85565A79-1A35-A7C2-80C9-F54465E96895}"/>
          </ac:graphicFrameMkLst>
        </pc:graphicFrameChg>
      </pc:sldChg>
      <pc:sldChg chg="addSp modSp new mod setBg">
        <pc:chgData name="francisca barriga" userId="af0091c4149b22d2" providerId="LiveId" clId="{FEC00C8B-F7F7-4B9B-BB18-477E0B1B80FE}" dt="2022-07-04T22:54:42.821" v="891" actId="404"/>
        <pc:sldMkLst>
          <pc:docMk/>
          <pc:sldMk cId="3757030326" sldId="318"/>
        </pc:sldMkLst>
        <pc:spChg chg="mod">
          <ac:chgData name="francisca barriga" userId="af0091c4149b22d2" providerId="LiveId" clId="{FEC00C8B-F7F7-4B9B-BB18-477E0B1B80FE}" dt="2022-07-04T22:54:33.108" v="886" actId="26606"/>
          <ac:spMkLst>
            <pc:docMk/>
            <pc:sldMk cId="3757030326" sldId="318"/>
            <ac:spMk id="2" creationId="{7121C17D-8368-3AF6-DDA2-7321BC6107C1}"/>
          </ac:spMkLst>
        </pc:spChg>
        <pc:spChg chg="mod">
          <ac:chgData name="francisca barriga" userId="af0091c4149b22d2" providerId="LiveId" clId="{FEC00C8B-F7F7-4B9B-BB18-477E0B1B80FE}" dt="2022-07-04T22:54:42.821" v="891" actId="404"/>
          <ac:spMkLst>
            <pc:docMk/>
            <pc:sldMk cId="3757030326" sldId="318"/>
            <ac:spMk id="3" creationId="{26DA0906-3BF2-638A-DB5A-89BE1650B752}"/>
          </ac:spMkLst>
        </pc:spChg>
        <pc:spChg chg="add">
          <ac:chgData name="francisca barriga" userId="af0091c4149b22d2" providerId="LiveId" clId="{FEC00C8B-F7F7-4B9B-BB18-477E0B1B80FE}" dt="2022-07-04T22:54:33.108" v="886" actId="26606"/>
          <ac:spMkLst>
            <pc:docMk/>
            <pc:sldMk cId="3757030326" sldId="318"/>
            <ac:spMk id="8" creationId="{AC17DE74-01C9-4859-B65A-85CF999E8580}"/>
          </ac:spMkLst>
        </pc:spChg>
        <pc:spChg chg="add">
          <ac:chgData name="francisca barriga" userId="af0091c4149b22d2" providerId="LiveId" clId="{FEC00C8B-F7F7-4B9B-BB18-477E0B1B80FE}" dt="2022-07-04T22:54:33.108" v="886" actId="26606"/>
          <ac:spMkLst>
            <pc:docMk/>
            <pc:sldMk cId="3757030326" sldId="318"/>
            <ac:spMk id="10" creationId="{068C0432-0E90-4CC1-8CD3-D44A90DF07E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2400"/>
              <a:t>Pobreza Tiempo por Carga Global de Trabajo (en %) </a:t>
            </a:r>
          </a:p>
          <a:p>
            <a:pPr>
              <a:defRPr sz="2400"/>
            </a:pPr>
            <a:r>
              <a:rPr lang="es-CL" sz="2400"/>
              <a:t>Según sexo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Graficos!$A$2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Graficos!$B$2</c:f>
              <c:numCache>
                <c:formatCode>General</c:formatCode>
                <c:ptCount val="1"/>
                <c:pt idx="0">
                  <c:v>35.799999999999997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F-4287-8B69-1A8617C1A00B}"/>
            </c:ext>
          </c:extLst>
        </c:ser>
        <c:ser>
          <c:idx val="1"/>
          <c:order val="1"/>
          <c:tx>
            <c:strRef>
              <c:f>Graficos!$A$3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Graficos!$B$3</c:f>
              <c:numCache>
                <c:formatCode>General</c:formatCode>
                <c:ptCount val="1"/>
                <c:pt idx="0">
                  <c:v>53.1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B3-4F47-85E8-6008EBD40F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2404336"/>
        <c:axId val="1862400592"/>
      </c:barChart>
      <c:catAx>
        <c:axId val="1862404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2400592"/>
        <c:crosses val="autoZero"/>
        <c:auto val="1"/>
        <c:lblAlgn val="ctr"/>
        <c:lblOffset val="100"/>
        <c:noMultiLvlLbl val="0"/>
      </c:catAx>
      <c:valAx>
        <c:axId val="1862400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240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dirty="0"/>
              <a:t>Pobreza Tiempo por CGT (%) </a:t>
            </a:r>
          </a:p>
          <a:p>
            <a:pPr>
              <a:defRPr sz="2400"/>
            </a:pPr>
            <a:r>
              <a:rPr lang="es-CL" dirty="0"/>
              <a:t>Para personas en jornada completa</a:t>
            </a:r>
          </a:p>
        </c:rich>
      </c:tx>
      <c:layout>
        <c:manualLayout>
          <c:xMode val="edge"/>
          <c:yMode val="edge"/>
          <c:x val="0.12875390734586567"/>
          <c:y val="1.37287204832509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Graficos!$B$10</c:f>
              <c:strCache>
                <c:ptCount val="1"/>
                <c:pt idx="0">
                  <c:v>45 horas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Graficos!$A$11:$A$13</c:f>
              <c:strCache>
                <c:ptCount val="3"/>
                <c:pt idx="0">
                  <c:v>Hombre</c:v>
                </c:pt>
                <c:pt idx="1">
                  <c:v>Mujer</c:v>
                </c:pt>
                <c:pt idx="2">
                  <c:v>Total</c:v>
                </c:pt>
              </c:strCache>
            </c:strRef>
          </c:cat>
          <c:val>
            <c:numRef>
              <c:f>Graficos!$B$11:$B$13</c:f>
              <c:numCache>
                <c:formatCode>General</c:formatCode>
                <c:ptCount val="3"/>
                <c:pt idx="0">
                  <c:v>26.4</c:v>
                </c:pt>
                <c:pt idx="1">
                  <c:v>58.9</c:v>
                </c:pt>
                <c:pt idx="2">
                  <c:v>39.799999999999997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F-4287-8B69-1A8617C1A00B}"/>
            </c:ext>
          </c:extLst>
        </c:ser>
        <c:ser>
          <c:idx val="1"/>
          <c:order val="1"/>
          <c:tx>
            <c:strRef>
              <c:f>Graficos!$C$10</c:f>
              <c:strCache>
                <c:ptCount val="1"/>
                <c:pt idx="0">
                  <c:v>40 horas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Graficos!$A$11:$A$13</c:f>
              <c:strCache>
                <c:ptCount val="3"/>
                <c:pt idx="0">
                  <c:v>Hombre</c:v>
                </c:pt>
                <c:pt idx="1">
                  <c:v>Mujer</c:v>
                </c:pt>
                <c:pt idx="2">
                  <c:v>Total</c:v>
                </c:pt>
              </c:strCache>
            </c:strRef>
          </c:cat>
          <c:val>
            <c:numRef>
              <c:f>Graficos!$C$11:$C$13</c:f>
              <c:numCache>
                <c:formatCode>General</c:formatCode>
                <c:ptCount val="3"/>
                <c:pt idx="0">
                  <c:v>21.2</c:v>
                </c:pt>
                <c:pt idx="1">
                  <c:v>49.8</c:v>
                </c:pt>
                <c:pt idx="2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B3-4F47-85E8-6008EBD40F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2404336"/>
        <c:axId val="1862400592"/>
      </c:barChart>
      <c:catAx>
        <c:axId val="186240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62400592"/>
        <c:crosses val="autoZero"/>
        <c:auto val="1"/>
        <c:lblAlgn val="ctr"/>
        <c:lblOffset val="100"/>
        <c:noMultiLvlLbl val="0"/>
      </c:catAx>
      <c:valAx>
        <c:axId val="18624005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6240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60E12-508A-4D2A-8CD9-B394EF89D4F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0AA620-5E52-416D-A628-5FD74D479F28}">
      <dgm:prSet/>
      <dgm:spPr>
        <a:solidFill>
          <a:schemeClr val="accent2"/>
        </a:solidFill>
      </dgm:spPr>
      <dgm:t>
        <a:bodyPr/>
        <a:lstStyle/>
        <a:p>
          <a:r>
            <a:rPr lang="es-CL"/>
            <a:t>Indicador que fija la línea de la pobreza en 67,5 horas semanales de trabajo remunerado y no remunerado. </a:t>
          </a:r>
          <a:endParaRPr lang="en-US"/>
        </a:p>
      </dgm:t>
    </dgm:pt>
    <dgm:pt modelId="{78B95897-7A88-40BD-BE40-DD9B52B1B546}" type="parTrans" cxnId="{E1D7DFAD-73EA-48E1-8406-FEA317C15678}">
      <dgm:prSet/>
      <dgm:spPr/>
      <dgm:t>
        <a:bodyPr/>
        <a:lstStyle/>
        <a:p>
          <a:endParaRPr lang="en-US"/>
        </a:p>
      </dgm:t>
    </dgm:pt>
    <dgm:pt modelId="{63ECC452-3F74-4503-8CEF-9475B9C20FC5}" type="sibTrans" cxnId="{E1D7DFAD-73EA-48E1-8406-FEA317C15678}">
      <dgm:prSet/>
      <dgm:spPr/>
      <dgm:t>
        <a:bodyPr/>
        <a:lstStyle/>
        <a:p>
          <a:endParaRPr lang="en-US"/>
        </a:p>
      </dgm:t>
    </dgm:pt>
    <dgm:pt modelId="{63C3E22F-10E4-4F24-AABA-099A8D987923}">
      <dgm:prSet/>
      <dgm:spPr/>
      <dgm:t>
        <a:bodyPr/>
        <a:lstStyle/>
        <a:p>
          <a:r>
            <a:rPr lang="es-CL"/>
            <a:t>8 horas diarias para dormir</a:t>
          </a:r>
          <a:endParaRPr lang="en-US"/>
        </a:p>
      </dgm:t>
    </dgm:pt>
    <dgm:pt modelId="{4C1F02B2-0D96-4108-A5C1-44A49DEE53A7}" type="parTrans" cxnId="{2479E734-CBC0-42CC-AE74-8F095FDC952A}">
      <dgm:prSet/>
      <dgm:spPr/>
      <dgm:t>
        <a:bodyPr/>
        <a:lstStyle/>
        <a:p>
          <a:endParaRPr lang="en-US"/>
        </a:p>
      </dgm:t>
    </dgm:pt>
    <dgm:pt modelId="{307D128A-CAD0-47B9-B5B5-F1C7AA60404F}" type="sibTrans" cxnId="{2479E734-CBC0-42CC-AE74-8F095FDC952A}">
      <dgm:prSet/>
      <dgm:spPr/>
      <dgm:t>
        <a:bodyPr/>
        <a:lstStyle/>
        <a:p>
          <a:endParaRPr lang="en-US"/>
        </a:p>
      </dgm:t>
    </dgm:pt>
    <dgm:pt modelId="{C62C0D8C-9EF5-477E-94F0-644DD7ACB54A}">
      <dgm:prSet/>
      <dgm:spPr/>
      <dgm:t>
        <a:bodyPr/>
        <a:lstStyle/>
        <a:p>
          <a:r>
            <a:rPr lang="es-CL"/>
            <a:t>1 hora diaria de cuidado personal (limpieza, aseo, vestirse, entre otros)</a:t>
          </a:r>
          <a:endParaRPr lang="en-US"/>
        </a:p>
      </dgm:t>
    </dgm:pt>
    <dgm:pt modelId="{322A0EC4-9EC7-449C-A7FD-07EEA1346B97}" type="parTrans" cxnId="{DD21AE55-1A5D-4141-A50E-B5F3534B660E}">
      <dgm:prSet/>
      <dgm:spPr/>
      <dgm:t>
        <a:bodyPr/>
        <a:lstStyle/>
        <a:p>
          <a:endParaRPr lang="en-US"/>
        </a:p>
      </dgm:t>
    </dgm:pt>
    <dgm:pt modelId="{93445433-A370-4040-9FBC-7862FF903DE7}" type="sibTrans" cxnId="{DD21AE55-1A5D-4141-A50E-B5F3534B660E}">
      <dgm:prSet/>
      <dgm:spPr/>
      <dgm:t>
        <a:bodyPr/>
        <a:lstStyle/>
        <a:p>
          <a:endParaRPr lang="en-US"/>
        </a:p>
      </dgm:t>
    </dgm:pt>
    <dgm:pt modelId="{EE844A78-1E4A-4B40-8D5C-F654D9956263}">
      <dgm:prSet/>
      <dgm:spPr/>
      <dgm:t>
        <a:bodyPr/>
        <a:lstStyle/>
        <a:p>
          <a:r>
            <a:rPr lang="es-CL"/>
            <a:t>2 horas diarias de transporte </a:t>
          </a:r>
          <a:endParaRPr lang="en-US"/>
        </a:p>
      </dgm:t>
    </dgm:pt>
    <dgm:pt modelId="{415171A5-3A92-4AAA-8821-011A53DD8B2B}" type="parTrans" cxnId="{FF6BC691-F793-4E79-9B39-F61BEDEDAFE2}">
      <dgm:prSet/>
      <dgm:spPr/>
      <dgm:t>
        <a:bodyPr/>
        <a:lstStyle/>
        <a:p>
          <a:endParaRPr lang="en-US"/>
        </a:p>
      </dgm:t>
    </dgm:pt>
    <dgm:pt modelId="{37448BB4-0C2A-4742-BADB-86F4C71A34DF}" type="sibTrans" cxnId="{FF6BC691-F793-4E79-9B39-F61BEDEDAFE2}">
      <dgm:prSet/>
      <dgm:spPr/>
      <dgm:t>
        <a:bodyPr/>
        <a:lstStyle/>
        <a:p>
          <a:endParaRPr lang="en-US"/>
        </a:p>
      </dgm:t>
    </dgm:pt>
    <dgm:pt modelId="{76C911B0-AF1F-4C59-8809-B6A0C6EE0DF3}">
      <dgm:prSet/>
      <dgm:spPr/>
      <dgm:t>
        <a:bodyPr/>
        <a:lstStyle/>
        <a:p>
          <a:r>
            <a:rPr lang="es-CL"/>
            <a:t>9,5 horas semanales de ocio, propuesta por Vickery. </a:t>
          </a:r>
          <a:endParaRPr lang="en-US"/>
        </a:p>
      </dgm:t>
    </dgm:pt>
    <dgm:pt modelId="{CE82F7B6-094F-4B79-B4A8-64BAB7A79406}" type="parTrans" cxnId="{18063285-2DA2-4169-8338-D9DA38095806}">
      <dgm:prSet/>
      <dgm:spPr/>
      <dgm:t>
        <a:bodyPr/>
        <a:lstStyle/>
        <a:p>
          <a:endParaRPr lang="en-US"/>
        </a:p>
      </dgm:t>
    </dgm:pt>
    <dgm:pt modelId="{FC5DA8DE-3B44-46F9-AD97-0E6347B097CF}" type="sibTrans" cxnId="{18063285-2DA2-4169-8338-D9DA38095806}">
      <dgm:prSet/>
      <dgm:spPr/>
      <dgm:t>
        <a:bodyPr/>
        <a:lstStyle/>
        <a:p>
          <a:endParaRPr lang="en-US"/>
        </a:p>
      </dgm:t>
    </dgm:pt>
    <dgm:pt modelId="{8A629D5B-2138-4C57-98E8-1B06F1CD985D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CL"/>
            <a:t>Estándar básico de autocuidado y ocio: ¿Qué tiempos se están privilegiando por sobre otros? ¿Cómo se está configurando la organización social de los tiempos? </a:t>
          </a:r>
          <a:endParaRPr lang="en-US"/>
        </a:p>
      </dgm:t>
    </dgm:pt>
    <dgm:pt modelId="{EDA1AE23-E3CE-4864-87C6-22C3C2FE4F53}" type="parTrans" cxnId="{609ECEC2-2A56-428B-92AC-07E524FEC9F4}">
      <dgm:prSet/>
      <dgm:spPr/>
      <dgm:t>
        <a:bodyPr/>
        <a:lstStyle/>
        <a:p>
          <a:endParaRPr lang="en-US"/>
        </a:p>
      </dgm:t>
    </dgm:pt>
    <dgm:pt modelId="{7A3C7807-52CA-459D-956B-6639BEC04766}" type="sibTrans" cxnId="{609ECEC2-2A56-428B-92AC-07E524FEC9F4}">
      <dgm:prSet/>
      <dgm:spPr/>
      <dgm:t>
        <a:bodyPr/>
        <a:lstStyle/>
        <a:p>
          <a:endParaRPr lang="en-US"/>
        </a:p>
      </dgm:t>
    </dgm:pt>
    <dgm:pt modelId="{E5EA15DA-1A71-4F55-89DD-A30D82D36050}" type="pres">
      <dgm:prSet presAssocID="{4FF60E12-508A-4D2A-8CD9-B394EF89D4F9}" presName="linear" presStyleCnt="0">
        <dgm:presLayoutVars>
          <dgm:animLvl val="lvl"/>
          <dgm:resizeHandles val="exact"/>
        </dgm:presLayoutVars>
      </dgm:prSet>
      <dgm:spPr/>
    </dgm:pt>
    <dgm:pt modelId="{0F010628-7A99-4B2F-9F6E-1408313EAFBD}" type="pres">
      <dgm:prSet presAssocID="{080AA620-5E52-416D-A628-5FD74D479F2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B151B10-A61A-4D49-8B68-87A6CB4EE003}" type="pres">
      <dgm:prSet presAssocID="{080AA620-5E52-416D-A628-5FD74D479F28}" presName="childText" presStyleLbl="revTx" presStyleIdx="0" presStyleCnt="1">
        <dgm:presLayoutVars>
          <dgm:bulletEnabled val="1"/>
        </dgm:presLayoutVars>
      </dgm:prSet>
      <dgm:spPr/>
    </dgm:pt>
    <dgm:pt modelId="{A4AFDD73-0A6F-4EAD-83F3-C319AF3F9A1D}" type="pres">
      <dgm:prSet presAssocID="{8A629D5B-2138-4C57-98E8-1B06F1CD985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6836F13-3752-4FEB-859D-51516AEA5A52}" type="presOf" srcId="{63C3E22F-10E4-4F24-AABA-099A8D987923}" destId="{AB151B10-A61A-4D49-8B68-87A6CB4EE003}" srcOrd="0" destOrd="0" presId="urn:microsoft.com/office/officeart/2005/8/layout/vList2"/>
    <dgm:cxn modelId="{642FD820-0845-4D26-B7C6-BD13BF0A5FBC}" type="presOf" srcId="{76C911B0-AF1F-4C59-8809-B6A0C6EE0DF3}" destId="{AB151B10-A61A-4D49-8B68-87A6CB4EE003}" srcOrd="0" destOrd="3" presId="urn:microsoft.com/office/officeart/2005/8/layout/vList2"/>
    <dgm:cxn modelId="{2479E734-CBC0-42CC-AE74-8F095FDC952A}" srcId="{080AA620-5E52-416D-A628-5FD74D479F28}" destId="{63C3E22F-10E4-4F24-AABA-099A8D987923}" srcOrd="0" destOrd="0" parTransId="{4C1F02B2-0D96-4108-A5C1-44A49DEE53A7}" sibTransId="{307D128A-CAD0-47B9-B5B5-F1C7AA60404F}"/>
    <dgm:cxn modelId="{2AFB0037-A338-4896-A5A1-1103EC1A96FB}" type="presOf" srcId="{C62C0D8C-9EF5-477E-94F0-644DD7ACB54A}" destId="{AB151B10-A61A-4D49-8B68-87A6CB4EE003}" srcOrd="0" destOrd="1" presId="urn:microsoft.com/office/officeart/2005/8/layout/vList2"/>
    <dgm:cxn modelId="{136CBE62-856F-47BE-A58F-F426D0CD5F31}" type="presOf" srcId="{8A629D5B-2138-4C57-98E8-1B06F1CD985D}" destId="{A4AFDD73-0A6F-4EAD-83F3-C319AF3F9A1D}" srcOrd="0" destOrd="0" presId="urn:microsoft.com/office/officeart/2005/8/layout/vList2"/>
    <dgm:cxn modelId="{A63C314F-6FE5-415B-8635-F9C375083129}" type="presOf" srcId="{4FF60E12-508A-4D2A-8CD9-B394EF89D4F9}" destId="{E5EA15DA-1A71-4F55-89DD-A30D82D36050}" srcOrd="0" destOrd="0" presId="urn:microsoft.com/office/officeart/2005/8/layout/vList2"/>
    <dgm:cxn modelId="{DD21AE55-1A5D-4141-A50E-B5F3534B660E}" srcId="{080AA620-5E52-416D-A628-5FD74D479F28}" destId="{C62C0D8C-9EF5-477E-94F0-644DD7ACB54A}" srcOrd="1" destOrd="0" parTransId="{322A0EC4-9EC7-449C-A7FD-07EEA1346B97}" sibTransId="{93445433-A370-4040-9FBC-7862FF903DE7}"/>
    <dgm:cxn modelId="{18063285-2DA2-4169-8338-D9DA38095806}" srcId="{080AA620-5E52-416D-A628-5FD74D479F28}" destId="{76C911B0-AF1F-4C59-8809-B6A0C6EE0DF3}" srcOrd="3" destOrd="0" parTransId="{CE82F7B6-094F-4B79-B4A8-64BAB7A79406}" sibTransId="{FC5DA8DE-3B44-46F9-AD97-0E6347B097CF}"/>
    <dgm:cxn modelId="{1944CD8F-589C-4E64-BD61-3AB8C999C659}" type="presOf" srcId="{EE844A78-1E4A-4B40-8D5C-F654D9956263}" destId="{AB151B10-A61A-4D49-8B68-87A6CB4EE003}" srcOrd="0" destOrd="2" presId="urn:microsoft.com/office/officeart/2005/8/layout/vList2"/>
    <dgm:cxn modelId="{FF6BC691-F793-4E79-9B39-F61BEDEDAFE2}" srcId="{080AA620-5E52-416D-A628-5FD74D479F28}" destId="{EE844A78-1E4A-4B40-8D5C-F654D9956263}" srcOrd="2" destOrd="0" parTransId="{415171A5-3A92-4AAA-8821-011A53DD8B2B}" sibTransId="{37448BB4-0C2A-4742-BADB-86F4C71A34DF}"/>
    <dgm:cxn modelId="{21A94F97-A762-4B3F-B9C3-91CB1E936450}" type="presOf" srcId="{080AA620-5E52-416D-A628-5FD74D479F28}" destId="{0F010628-7A99-4B2F-9F6E-1408313EAFBD}" srcOrd="0" destOrd="0" presId="urn:microsoft.com/office/officeart/2005/8/layout/vList2"/>
    <dgm:cxn modelId="{E1D7DFAD-73EA-48E1-8406-FEA317C15678}" srcId="{4FF60E12-508A-4D2A-8CD9-B394EF89D4F9}" destId="{080AA620-5E52-416D-A628-5FD74D479F28}" srcOrd="0" destOrd="0" parTransId="{78B95897-7A88-40BD-BE40-DD9B52B1B546}" sibTransId="{63ECC452-3F74-4503-8CEF-9475B9C20FC5}"/>
    <dgm:cxn modelId="{609ECEC2-2A56-428B-92AC-07E524FEC9F4}" srcId="{4FF60E12-508A-4D2A-8CD9-B394EF89D4F9}" destId="{8A629D5B-2138-4C57-98E8-1B06F1CD985D}" srcOrd="1" destOrd="0" parTransId="{EDA1AE23-E3CE-4864-87C6-22C3C2FE4F53}" sibTransId="{7A3C7807-52CA-459D-956B-6639BEC04766}"/>
    <dgm:cxn modelId="{A7E7950E-08F3-421A-9361-3CF737B73C63}" type="presParOf" srcId="{E5EA15DA-1A71-4F55-89DD-A30D82D36050}" destId="{0F010628-7A99-4B2F-9F6E-1408313EAFBD}" srcOrd="0" destOrd="0" presId="urn:microsoft.com/office/officeart/2005/8/layout/vList2"/>
    <dgm:cxn modelId="{710D9BD1-CD2D-441E-B482-1266326438C8}" type="presParOf" srcId="{E5EA15DA-1A71-4F55-89DD-A30D82D36050}" destId="{AB151B10-A61A-4D49-8B68-87A6CB4EE003}" srcOrd="1" destOrd="0" presId="urn:microsoft.com/office/officeart/2005/8/layout/vList2"/>
    <dgm:cxn modelId="{7C60294A-7209-430D-B744-F0EEEC298D70}" type="presParOf" srcId="{E5EA15DA-1A71-4F55-89DD-A30D82D36050}" destId="{A4AFDD73-0A6F-4EAD-83F3-C319AF3F9A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10628-7A99-4B2F-9F6E-1408313EAFBD}">
      <dsp:nvSpPr>
        <dsp:cNvPr id="0" name=""/>
        <dsp:cNvSpPr/>
      </dsp:nvSpPr>
      <dsp:spPr>
        <a:xfrm>
          <a:off x="0" y="86279"/>
          <a:ext cx="6263640" cy="1831854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/>
            <a:t>Indicador que fija la línea de la pobreza en 67,5 horas semanales de trabajo remunerado y no remunerado. </a:t>
          </a:r>
          <a:endParaRPr lang="en-US" sz="2600" kern="1200"/>
        </a:p>
      </dsp:txBody>
      <dsp:txXfrm>
        <a:off x="89424" y="175703"/>
        <a:ext cx="6084792" cy="1653006"/>
      </dsp:txXfrm>
    </dsp:sp>
    <dsp:sp modelId="{AB151B10-A61A-4D49-8B68-87A6CB4EE003}">
      <dsp:nvSpPr>
        <dsp:cNvPr id="0" name=""/>
        <dsp:cNvSpPr/>
      </dsp:nvSpPr>
      <dsp:spPr>
        <a:xfrm>
          <a:off x="0" y="1918133"/>
          <a:ext cx="6263640" cy="166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8 horas diarias para dormir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1 hora diaria de cuidado personal (limpieza, aseo, vestirse, entre otros)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2 horas diarias de transporte 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9,5 horas semanales de ocio, propuesta por Vickery. </a:t>
          </a:r>
          <a:endParaRPr lang="en-US" sz="2000" kern="1200"/>
        </a:p>
      </dsp:txBody>
      <dsp:txXfrm>
        <a:off x="0" y="1918133"/>
        <a:ext cx="6263640" cy="1668420"/>
      </dsp:txXfrm>
    </dsp:sp>
    <dsp:sp modelId="{A4AFDD73-0A6F-4EAD-83F3-C319AF3F9A1D}">
      <dsp:nvSpPr>
        <dsp:cNvPr id="0" name=""/>
        <dsp:cNvSpPr/>
      </dsp:nvSpPr>
      <dsp:spPr>
        <a:xfrm>
          <a:off x="0" y="3586554"/>
          <a:ext cx="6263640" cy="1831854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/>
            <a:t>Estándar básico de autocuidado y ocio: ¿Qué tiempos se están privilegiando por sobre otros? ¿Cómo se está configurando la organización social de los tiempos? </a:t>
          </a:r>
          <a:endParaRPr lang="en-US" sz="2600" kern="1200"/>
        </a:p>
      </dsp:txBody>
      <dsp:txXfrm>
        <a:off x="89424" y="3675978"/>
        <a:ext cx="6084792" cy="1653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DEBFD-83C7-4D91-BACB-B3B1364C6A0A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B03F1-6213-4E1A-B4A6-C21FC9E755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8364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79AD27-8422-4F6D-8E22-2ACC23835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B27CBD-F579-4668-B807-84386DD86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D1E946-6936-40AC-B222-FDF4CD8F1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210B16-5554-41EE-9D84-AFCFA999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306F17-311C-4C33-A566-F23B9DD0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42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EDF83-43A6-4636-AC66-3FF83A1CF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B1FED1-C2B8-41C2-ADCD-AC3AFE230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C6B1B1-9182-474C-896D-320C4E8B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E392C0-C801-4015-A86F-CE7251F0D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DF5985-7B8E-4499-A36D-E2218982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578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BE9753-D05F-4E67-8A18-3888AC079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B0EFBD-61E3-4FDE-AE09-D311480D5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B91D2D-F9B3-4A8E-ABE4-765B4637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A4A2AD-6CC4-408D-A66C-42A5C605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404A24-E0E1-4775-9C91-20BDACE1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55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4F5C6-3EF7-424D-8076-EA694EC2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2906AE-0D1A-4B29-BC1D-2654625AB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0FCCB8-52A7-4018-936C-2DF65BCBA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9359A1-CA5D-405C-A79C-A154EB00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EFFE25-09AD-4D85-895A-5ADA86EC8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679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92830-2230-4865-B6A7-C7ACCB22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30AA4D-DBCD-4ABE-B196-95A8CF999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6C6047-1955-4E7C-BEEC-D459F822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A40F66-B602-4213-A46D-4AE900A0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1DA5DD-FB31-474A-9BF7-9C0F25F2C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32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CCBB5-41B9-43A4-A3C4-8896738BC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C4D2EB-139F-4FC4-9173-4B9A83270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9CABB6-5265-4F77-A16E-FC5283114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BA11AB-1BA4-44A6-BA93-52BD5BF97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BE3A68-FCE7-40CF-B333-322E1146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520669-8D49-414D-915D-F7215ACD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637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C0F07-1CD4-45B2-A2C8-76D732D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7503E8-09F8-4337-9632-BFB0DDF76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483D60-6C6A-4956-8C1D-F6323FB21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5B9FA7-5CF7-4623-A4CD-86EFAC3B9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77F9975-15EE-43EC-B68A-B0342A530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3721DD-449A-495D-AB5D-F270B0EEC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887BC4B-4B29-41C9-B712-7BBDA352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081856-820D-44EE-8401-CB9977EB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76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CADD3-2EFD-40CE-A6AE-BFEFF5B1D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8ADD44-CF5C-4702-9E60-F1E43FBC4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63C2A1-C0FF-46BE-9AB4-82E97670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6184FC-C30C-4C47-8E0D-C64679B3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352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CCD154-892B-4AFE-9485-E3CD44DFC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B6F448-8535-4375-B265-794A61C2F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596B0B-430B-4DE4-A460-97BE194D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98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1C13F-C72C-4303-B1EF-34756A0FA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3E2CAE-B334-41CA-904B-6D1F632B2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5092AA-FCD7-4803-895B-62019BBBE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9ABCF2-0B2A-424B-B937-E83FAF170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7230BB-89A1-4F27-9D0A-D08DCD1F7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0A249E-6364-46C0-B46A-D061951E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902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ACABB-EE3C-4800-9348-88AB50F3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20B7AD9-0D4A-4133-80B6-1C37166A6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7BD93D-4C8E-4A4C-974F-C4EEAF42D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795B17-7A49-47A6-88CF-71D00ABF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06A403-F1DE-49E0-A091-1C43C166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F97895-53B3-4EAD-8121-8E31C430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663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1884C7-4D11-4C0A-9A0B-2D1F85240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D3D37C-C426-4B80-B257-B1D64E6F3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CFE2F7-F35A-4CCF-A3BB-566653C69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86C02-5C9A-42B7-8253-0FA2676FD423}" type="datetimeFigureOut">
              <a:rPr lang="es-CL" smtClean="0"/>
              <a:t>04-07-2022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17580-FF15-4FE2-8786-56160068B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3CEB40-6277-47DF-8479-7D695E211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AE701-2ADE-4D8F-A93B-15CD4C5B54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11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348F9A-7799-4DAB-B55F-412844BD0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32" y="1295231"/>
            <a:ext cx="5895178" cy="3807446"/>
          </a:xfrm>
        </p:spPr>
        <p:txBody>
          <a:bodyPr anchor="b">
            <a:normAutofit/>
          </a:bodyPr>
          <a:lstStyle/>
          <a:p>
            <a:pPr algn="l"/>
            <a:r>
              <a:rPr lang="en-US" sz="5100" b="1" dirty="0" err="1"/>
              <a:t>Trabajo</a:t>
            </a:r>
            <a:r>
              <a:rPr lang="en-US" sz="5100" b="1" dirty="0"/>
              <a:t> </a:t>
            </a:r>
            <a:r>
              <a:rPr lang="en-US" sz="5100" b="1" dirty="0" err="1"/>
              <a:t>socialmente</a:t>
            </a:r>
            <a:r>
              <a:rPr lang="en-US" sz="5100" b="1" dirty="0"/>
              <a:t> </a:t>
            </a:r>
            <a:r>
              <a:rPr lang="en-US" sz="5100" b="1" dirty="0" err="1"/>
              <a:t>necesario</a:t>
            </a:r>
            <a:r>
              <a:rPr lang="en-US" sz="5100" b="1" dirty="0"/>
              <a:t> y </a:t>
            </a:r>
            <a:r>
              <a:rPr lang="en-US" sz="5100" b="1" dirty="0" err="1"/>
              <a:t>socialización</a:t>
            </a:r>
            <a:r>
              <a:rPr lang="en-US" sz="5100" b="1" dirty="0"/>
              <a:t> de </a:t>
            </a:r>
            <a:r>
              <a:rPr lang="en-US" sz="5100" b="1" dirty="0" err="1"/>
              <a:t>los</a:t>
            </a:r>
            <a:r>
              <a:rPr lang="en-US" sz="5100" b="1" dirty="0"/>
              <a:t> </a:t>
            </a:r>
            <a:r>
              <a:rPr lang="en-US" sz="5100" b="1" dirty="0" err="1"/>
              <a:t>cuidados</a:t>
            </a:r>
            <a:endParaRPr lang="es-CL" sz="5100" b="1" dirty="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8A5FCB-08AD-4D55-BAB8-BDE54B0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9872" y="1122363"/>
            <a:ext cx="3223928" cy="3980314"/>
          </a:xfrm>
        </p:spPr>
        <p:txBody>
          <a:bodyPr anchor="b">
            <a:normAutofit/>
          </a:bodyPr>
          <a:lstStyle/>
          <a:p>
            <a:r>
              <a:rPr lang="es-CL" b="1" dirty="0">
                <a:solidFill>
                  <a:srgbClr val="FFFFFF"/>
                </a:solidFill>
              </a:rPr>
              <a:t>Andrea Sato y </a:t>
            </a:r>
          </a:p>
          <a:p>
            <a:r>
              <a:rPr lang="es-CL" b="1" dirty="0">
                <a:solidFill>
                  <a:srgbClr val="FFFFFF"/>
                </a:solidFill>
              </a:rPr>
              <a:t>Francisca Barriga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Imagen 25" descr="Logotipo&#10;&#10;Descripción generada automáticamente">
            <a:extLst>
              <a:ext uri="{FF2B5EF4-FFF2-40B4-BE49-F238E27FC236}">
                <a16:creationId xmlns:a16="http://schemas.microsoft.com/office/drawing/2014/main" id="{80B75572-63E3-48AA-8E37-4B521DE38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339" y="1654687"/>
            <a:ext cx="4590661" cy="24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06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34EB97-F59A-4F22-AECD-7AC796C3A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¿Cuántas personas son pobres de tiempo? 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CCACA7B5-DAD3-4A4A-B502-0A679F684B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678469"/>
              </p:ext>
            </p:extLst>
          </p:nvPr>
        </p:nvGraphicFramePr>
        <p:xfrm>
          <a:off x="3894314" y="101891"/>
          <a:ext cx="8173991" cy="6504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2FCEB2E-9AB3-4CA6-903D-97202281B77E}"/>
              </a:ext>
            </a:extLst>
          </p:cNvPr>
          <p:cNvSpPr txBox="1"/>
          <p:nvPr/>
        </p:nvSpPr>
        <p:spPr>
          <a:xfrm>
            <a:off x="6133848" y="6600408"/>
            <a:ext cx="3694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Fuente: Fundación SOL </a:t>
            </a:r>
            <a:r>
              <a:rPr lang="en-US" sz="1200" dirty="0" err="1"/>
              <a:t>en</a:t>
            </a:r>
            <a:r>
              <a:rPr lang="en-US" sz="1200" dirty="0"/>
              <a:t> base a </a:t>
            </a:r>
            <a:r>
              <a:rPr lang="en-US" sz="1200" dirty="0" err="1"/>
              <a:t>microdatos</a:t>
            </a:r>
            <a:r>
              <a:rPr lang="en-US" sz="1200" dirty="0"/>
              <a:t> ENUT 2015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2927968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7992C5-3213-45F7-8912-44C3CFF0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¿Cómo se vería afectada la Pobreza de Tiempo si se aprueba jornada 40 horas?</a:t>
            </a:r>
          </a:p>
        </p:txBody>
      </p:sp>
      <p:sp>
        <p:nvSpPr>
          <p:cNvPr id="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83EA250-EE2D-4F79-A30D-09CA1163BD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75180"/>
              </p:ext>
            </p:extLst>
          </p:nvPr>
        </p:nvGraphicFramePr>
        <p:xfrm>
          <a:off x="4627985" y="640079"/>
          <a:ext cx="7249884" cy="5891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CD580301-FD52-4148-B690-95B781C680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4251447">
            <a:off x="5418485" y="3237890"/>
            <a:ext cx="1004742" cy="71702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F8263E8C-49AE-43EE-82D7-05CB47366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4251447">
            <a:off x="10114894" y="2611121"/>
            <a:ext cx="1004742" cy="71702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E55AF6CD-4DBE-4E0B-B6AF-BB892D683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4251447">
            <a:off x="7764116" y="1451132"/>
            <a:ext cx="1004742" cy="71702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2C8A8478-794A-49A7-9A33-73BE451E2FCC}"/>
              </a:ext>
            </a:extLst>
          </p:cNvPr>
          <p:cNvSpPr txBox="1"/>
          <p:nvPr/>
        </p:nvSpPr>
        <p:spPr>
          <a:xfrm>
            <a:off x="6133848" y="6600408"/>
            <a:ext cx="3694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Fuente: Fundación SOL </a:t>
            </a:r>
            <a:r>
              <a:rPr lang="en-US" sz="1200" dirty="0" err="1"/>
              <a:t>en</a:t>
            </a:r>
            <a:r>
              <a:rPr lang="en-US" sz="1200" dirty="0"/>
              <a:t> base a </a:t>
            </a:r>
            <a:r>
              <a:rPr lang="en-US" sz="1200" dirty="0" err="1"/>
              <a:t>microdatos</a:t>
            </a:r>
            <a:r>
              <a:rPr lang="en-US" sz="1200" dirty="0"/>
              <a:t> ENUT 2015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1996253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8904136-302D-485F-8CBC-B8055DBD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¿</a:t>
            </a:r>
            <a:r>
              <a:rPr lang="en-US" sz="5400" dirty="0" err="1"/>
              <a:t>Cuántas</a:t>
            </a:r>
            <a:r>
              <a:rPr lang="en-US" sz="5400" dirty="0"/>
              <a:t> horas son </a:t>
            </a:r>
            <a:r>
              <a:rPr lang="en-US" sz="5400" dirty="0" err="1"/>
              <a:t>suficientes</a:t>
            </a:r>
            <a:r>
              <a:rPr lang="en-US" sz="5400" dirty="0"/>
              <a:t>?</a:t>
            </a:r>
            <a:endParaRPr lang="es-CL" sz="54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3701813-4D9E-4F58-A93A-DAC07BE3AF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413683"/>
              </p:ext>
            </p:extLst>
          </p:nvPr>
        </p:nvGraphicFramePr>
        <p:xfrm>
          <a:off x="2295445" y="2700676"/>
          <a:ext cx="7718886" cy="3874815"/>
        </p:xfrm>
        <a:graphic>
          <a:graphicData uri="http://schemas.openxmlformats.org/drawingml/2006/table">
            <a:tbl>
              <a:tblPr/>
              <a:tblGrid>
                <a:gridCol w="2326490">
                  <a:extLst>
                    <a:ext uri="{9D8B030D-6E8A-4147-A177-3AD203B41FA5}">
                      <a16:colId xmlns:a16="http://schemas.microsoft.com/office/drawing/2014/main" val="2724574944"/>
                    </a:ext>
                  </a:extLst>
                </a:gridCol>
                <a:gridCol w="1902594">
                  <a:extLst>
                    <a:ext uri="{9D8B030D-6E8A-4147-A177-3AD203B41FA5}">
                      <a16:colId xmlns:a16="http://schemas.microsoft.com/office/drawing/2014/main" val="867889710"/>
                    </a:ext>
                  </a:extLst>
                </a:gridCol>
                <a:gridCol w="1849005">
                  <a:extLst>
                    <a:ext uri="{9D8B030D-6E8A-4147-A177-3AD203B41FA5}">
                      <a16:colId xmlns:a16="http://schemas.microsoft.com/office/drawing/2014/main" val="3889369254"/>
                    </a:ext>
                  </a:extLst>
                </a:gridCol>
                <a:gridCol w="1640797">
                  <a:extLst>
                    <a:ext uri="{9D8B030D-6E8A-4147-A177-3AD203B41FA5}">
                      <a16:colId xmlns:a16="http://schemas.microsoft.com/office/drawing/2014/main" val="2409122333"/>
                    </a:ext>
                  </a:extLst>
                </a:gridCol>
              </a:tblGrid>
              <a:tr h="505265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Pobreza de Tiempo (en %)</a:t>
                      </a: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411305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Jornada/Sexo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Hombre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95713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horas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361783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79861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868970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230459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93901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639544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20902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837740"/>
                  </a:ext>
                </a:extLst>
              </a:tr>
              <a:tr h="3172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horas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</a:t>
                      </a:r>
                      <a:endParaRPr lang="es-CL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  <a:endParaRPr lang="es-CL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05" marR="14205" marT="142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167995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C8391BD5-A11F-43A1-A089-5A0F6D7E2D3F}"/>
              </a:ext>
            </a:extLst>
          </p:cNvPr>
          <p:cNvSpPr txBox="1"/>
          <p:nvPr/>
        </p:nvSpPr>
        <p:spPr>
          <a:xfrm>
            <a:off x="2258237" y="6581001"/>
            <a:ext cx="3694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Fuente: Fundación SOL </a:t>
            </a:r>
            <a:r>
              <a:rPr lang="en-US" sz="1200" dirty="0" err="1"/>
              <a:t>en</a:t>
            </a:r>
            <a:r>
              <a:rPr lang="en-US" sz="1200" dirty="0"/>
              <a:t> base a </a:t>
            </a:r>
            <a:r>
              <a:rPr lang="en-US" sz="1200" dirty="0" err="1"/>
              <a:t>microdatos</a:t>
            </a:r>
            <a:r>
              <a:rPr lang="en-US" sz="1200" dirty="0"/>
              <a:t> ENUT 2015</a:t>
            </a:r>
            <a:endParaRPr lang="es-CL" sz="12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ACB5054-4CD2-4EEE-B962-275563178653}"/>
              </a:ext>
            </a:extLst>
          </p:cNvPr>
          <p:cNvSpPr txBox="1"/>
          <p:nvPr/>
        </p:nvSpPr>
        <p:spPr>
          <a:xfrm>
            <a:off x="1281541" y="2025914"/>
            <a:ext cx="9625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SIMULACIONES de </a:t>
            </a:r>
            <a:r>
              <a:rPr lang="en-US" sz="2000" b="1" dirty="0" err="1"/>
              <a:t>Pobreza</a:t>
            </a:r>
            <a:r>
              <a:rPr lang="en-US" sz="2000" b="1" dirty="0"/>
              <a:t> de </a:t>
            </a:r>
            <a:r>
              <a:rPr lang="en-US" sz="2000" b="1" dirty="0" err="1"/>
              <a:t>Tiempo</a:t>
            </a:r>
            <a:r>
              <a:rPr lang="en-US" sz="2000" b="1" dirty="0"/>
              <a:t> </a:t>
            </a:r>
            <a:r>
              <a:rPr lang="en-US" sz="2000" dirty="0"/>
              <a:t>para personas que </a:t>
            </a:r>
            <a:r>
              <a:rPr lang="en-US" sz="2000" dirty="0" err="1"/>
              <a:t>actualmente</a:t>
            </a:r>
            <a:r>
              <a:rPr lang="en-US" sz="2000" dirty="0"/>
              <a:t> </a:t>
            </a:r>
            <a:r>
              <a:rPr lang="en-US" sz="2000" dirty="0" err="1"/>
              <a:t>trabajan</a:t>
            </a:r>
            <a:r>
              <a:rPr lang="en-US" sz="2000" dirty="0"/>
              <a:t> 45 horas </a:t>
            </a:r>
            <a:r>
              <a:rPr lang="en-US" sz="2000" dirty="0" err="1"/>
              <a:t>remuneradas</a:t>
            </a:r>
            <a:r>
              <a:rPr lang="en-US" sz="2000" dirty="0"/>
              <a:t> </a:t>
            </a:r>
            <a:r>
              <a:rPr lang="en-US" sz="2000" dirty="0" err="1"/>
              <a:t>semanales</a:t>
            </a:r>
            <a:r>
              <a:rPr lang="en-US" sz="2000" dirty="0"/>
              <a:t>  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454067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BEDB6-8654-4470-8BCC-F92266D6F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Cuántas</a:t>
            </a:r>
            <a:r>
              <a:rPr lang="en-US" dirty="0"/>
              <a:t> horas </a:t>
            </a:r>
            <a:r>
              <a:rPr lang="en-US" dirty="0" err="1"/>
              <a:t>serían</a:t>
            </a:r>
            <a:r>
              <a:rPr lang="en-US" dirty="0"/>
              <a:t> </a:t>
            </a:r>
            <a:r>
              <a:rPr lang="en-US" dirty="0" err="1"/>
              <a:t>suficientes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perspectiva</a:t>
            </a:r>
            <a:r>
              <a:rPr lang="en-US" dirty="0"/>
              <a:t>?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A8191BE-9364-4859-9740-24E1F7037384}"/>
              </a:ext>
            </a:extLst>
          </p:cNvPr>
          <p:cNvSpPr txBox="1"/>
          <p:nvPr/>
        </p:nvSpPr>
        <p:spPr>
          <a:xfrm>
            <a:off x="1312506" y="3214912"/>
            <a:ext cx="27618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Personas que hoy </a:t>
            </a:r>
            <a:r>
              <a:rPr lang="en-US" sz="2400" dirty="0" err="1"/>
              <a:t>trabajan</a:t>
            </a:r>
            <a:r>
              <a:rPr lang="en-US" sz="2400" dirty="0"/>
              <a:t> </a:t>
            </a:r>
          </a:p>
          <a:p>
            <a:pPr algn="ctr"/>
            <a:r>
              <a:rPr lang="en-US" sz="2400" dirty="0"/>
              <a:t>45 horas </a:t>
            </a:r>
            <a:r>
              <a:rPr lang="en-US" sz="2400" dirty="0" err="1"/>
              <a:t>semanales</a:t>
            </a:r>
            <a:r>
              <a:rPr lang="en-US" sz="2400" dirty="0"/>
              <a:t> </a:t>
            </a:r>
            <a:r>
              <a:rPr lang="en-US" sz="2400" b="1" dirty="0"/>
              <a:t>y </a:t>
            </a:r>
            <a:r>
              <a:rPr lang="en-US" sz="2400" dirty="0" err="1"/>
              <a:t>están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pobreza</a:t>
            </a:r>
            <a:r>
              <a:rPr lang="en-US" sz="2400" dirty="0"/>
              <a:t> de </a:t>
            </a:r>
            <a:r>
              <a:rPr lang="en-US" sz="2400" dirty="0" err="1"/>
              <a:t>tiempo</a:t>
            </a:r>
            <a:endParaRPr lang="es-CL" sz="2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AC183DA-F0B5-44A5-9BD1-21DD2B3EC7F3}"/>
              </a:ext>
            </a:extLst>
          </p:cNvPr>
          <p:cNvSpPr txBox="1"/>
          <p:nvPr/>
        </p:nvSpPr>
        <p:spPr>
          <a:xfrm>
            <a:off x="6965301" y="2275120"/>
            <a:ext cx="329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ACTUALMENTE, EN PROMEDIO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5AE8F33-0ED9-4740-92C4-7BB7517E7ECB}"/>
              </a:ext>
            </a:extLst>
          </p:cNvPr>
          <p:cNvSpPr txBox="1"/>
          <p:nvPr/>
        </p:nvSpPr>
        <p:spPr>
          <a:xfrm>
            <a:off x="5840962" y="2761861"/>
            <a:ext cx="152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45 horas</a:t>
            </a:r>
          </a:p>
          <a:p>
            <a:pPr algn="ctr"/>
            <a:r>
              <a:rPr lang="en-US" dirty="0"/>
              <a:t>Remuneradas</a:t>
            </a:r>
            <a:endParaRPr lang="es-CL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9AAF996-F7BB-4AC4-89ED-7E8E63E18EF5}"/>
              </a:ext>
            </a:extLst>
          </p:cNvPr>
          <p:cNvSpPr txBox="1"/>
          <p:nvPr/>
        </p:nvSpPr>
        <p:spPr>
          <a:xfrm>
            <a:off x="7607558" y="2730949"/>
            <a:ext cx="1891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43,8 horas</a:t>
            </a:r>
          </a:p>
          <a:p>
            <a:pPr algn="ctr"/>
            <a:r>
              <a:rPr lang="en-US" dirty="0"/>
              <a:t>No Remuneradas</a:t>
            </a:r>
            <a:endParaRPr lang="es-C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69FCD78-FD15-4DCF-A156-2C08CC956D25}"/>
              </a:ext>
            </a:extLst>
          </p:cNvPr>
          <p:cNvSpPr txBox="1"/>
          <p:nvPr/>
        </p:nvSpPr>
        <p:spPr>
          <a:xfrm>
            <a:off x="6244510" y="4507573"/>
            <a:ext cx="4617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PARA QUE DEJEN DE SER POBRES DE TIEMPO, EN PROMEDIO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F63F29B-016D-4D81-A4ED-61A273BB06D3}"/>
              </a:ext>
            </a:extLst>
          </p:cNvPr>
          <p:cNvSpPr txBox="1"/>
          <p:nvPr/>
        </p:nvSpPr>
        <p:spPr>
          <a:xfrm>
            <a:off x="9498563" y="2686467"/>
            <a:ext cx="1891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88,8 horas</a:t>
            </a:r>
          </a:p>
          <a:p>
            <a:pPr algn="ctr"/>
            <a:r>
              <a:rPr lang="en-US" dirty="0" err="1"/>
              <a:t>Totales</a:t>
            </a:r>
            <a:r>
              <a:rPr lang="en-US" dirty="0"/>
              <a:t> </a:t>
            </a:r>
            <a:r>
              <a:rPr lang="en-US" dirty="0" err="1"/>
              <a:t>Semanales</a:t>
            </a:r>
            <a:endParaRPr lang="es-CL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D59D600-DC28-441F-BDD6-B7073258B57C}"/>
              </a:ext>
            </a:extLst>
          </p:cNvPr>
          <p:cNvSpPr txBox="1"/>
          <p:nvPr/>
        </p:nvSpPr>
        <p:spPr>
          <a:xfrm>
            <a:off x="5840962" y="5316890"/>
            <a:ext cx="152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23,7 horas</a:t>
            </a:r>
          </a:p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Remuneradas</a:t>
            </a:r>
            <a:endParaRPr lang="es-C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30F510-99A0-4B2E-AE37-8D496E153015}"/>
              </a:ext>
            </a:extLst>
          </p:cNvPr>
          <p:cNvSpPr txBox="1"/>
          <p:nvPr/>
        </p:nvSpPr>
        <p:spPr>
          <a:xfrm>
            <a:off x="7607558" y="5285978"/>
            <a:ext cx="1891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43,8 horas</a:t>
            </a:r>
          </a:p>
          <a:p>
            <a:pPr algn="ctr"/>
            <a:r>
              <a:rPr lang="en-US" dirty="0"/>
              <a:t>No Remuneradas</a:t>
            </a:r>
            <a:endParaRPr lang="es-CL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B869D57-9146-4C25-AD34-E9F84C4D8FB0}"/>
              </a:ext>
            </a:extLst>
          </p:cNvPr>
          <p:cNvSpPr txBox="1"/>
          <p:nvPr/>
        </p:nvSpPr>
        <p:spPr>
          <a:xfrm>
            <a:off x="9498563" y="5241496"/>
            <a:ext cx="1891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67,5 horas</a:t>
            </a:r>
          </a:p>
          <a:p>
            <a:pPr algn="ctr"/>
            <a:r>
              <a:rPr lang="en-US" dirty="0" err="1"/>
              <a:t>Totales</a:t>
            </a:r>
            <a:r>
              <a:rPr lang="en-US" dirty="0"/>
              <a:t> </a:t>
            </a:r>
            <a:r>
              <a:rPr lang="en-US" dirty="0" err="1"/>
              <a:t>Semanales</a:t>
            </a:r>
            <a:endParaRPr lang="es-CL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4BD54831-7663-4B11-94EF-BFE0895D3B59}"/>
              </a:ext>
            </a:extLst>
          </p:cNvPr>
          <p:cNvSpPr/>
          <p:nvPr/>
        </p:nvSpPr>
        <p:spPr>
          <a:xfrm>
            <a:off x="5719665" y="2144051"/>
            <a:ext cx="5784980" cy="1428302"/>
          </a:xfrm>
          <a:prstGeom prst="rect">
            <a:avLst/>
          </a:prstGeom>
          <a:noFill/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63FCF22-26BB-4A18-AB91-A0766B8DA3B2}"/>
              </a:ext>
            </a:extLst>
          </p:cNvPr>
          <p:cNvSpPr/>
          <p:nvPr/>
        </p:nvSpPr>
        <p:spPr>
          <a:xfrm>
            <a:off x="5719665" y="4534919"/>
            <a:ext cx="5784980" cy="1428302"/>
          </a:xfrm>
          <a:prstGeom prst="rect">
            <a:avLst/>
          </a:prstGeom>
          <a:noFill/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77B9D84D-7A1A-45CC-B7E2-A1DECFB1872B}"/>
              </a:ext>
            </a:extLst>
          </p:cNvPr>
          <p:cNvCxnSpPr>
            <a:cxnSpLocks/>
          </p:cNvCxnSpPr>
          <p:nvPr/>
        </p:nvCxnSpPr>
        <p:spPr>
          <a:xfrm flipV="1">
            <a:off x="4120631" y="2779149"/>
            <a:ext cx="1421753" cy="1418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7B22538-076D-4F07-BF86-2D57205A5485}"/>
              </a:ext>
            </a:extLst>
          </p:cNvPr>
          <p:cNvCxnSpPr>
            <a:cxnSpLocks/>
          </p:cNvCxnSpPr>
          <p:nvPr/>
        </p:nvCxnSpPr>
        <p:spPr>
          <a:xfrm>
            <a:off x="4114412" y="4197237"/>
            <a:ext cx="1427972" cy="1119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23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4DF744-981F-5047-2BD8-78EE3580C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¿Cómo avanzar?</a:t>
            </a:r>
            <a:endParaRPr lang="es-CL" sz="5400"/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99278C-6480-90CA-F70B-EA0181825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es-ES" sz="2400" b="1" dirty="0"/>
              <a:t>Fortalecer el di</a:t>
            </a:r>
            <a:r>
              <a:rPr lang="en-US" sz="2400" b="1" dirty="0" err="1"/>
              <a:t>álogo</a:t>
            </a:r>
            <a:r>
              <a:rPr lang="en-US" sz="2400" b="1" dirty="0"/>
              <a:t> social con </a:t>
            </a:r>
            <a:r>
              <a:rPr lang="en-US" sz="2400" b="1" dirty="0" err="1"/>
              <a:t>organizaciones</a:t>
            </a:r>
            <a:r>
              <a:rPr lang="en-US" sz="2400" b="1" dirty="0"/>
              <a:t> de </a:t>
            </a:r>
            <a:r>
              <a:rPr lang="en-US" sz="2400" b="1" dirty="0" err="1"/>
              <a:t>trabajadores</a:t>
            </a:r>
            <a:r>
              <a:rPr lang="en-US" sz="2400" b="1" dirty="0"/>
              <a:t> y </a:t>
            </a:r>
            <a:r>
              <a:rPr lang="en-US" sz="2400" b="1" dirty="0" err="1"/>
              <a:t>trabajadoras</a:t>
            </a:r>
            <a:r>
              <a:rPr lang="en-US" sz="2400" b="1" dirty="0"/>
              <a:t> </a:t>
            </a:r>
            <a:r>
              <a:rPr lang="en-US" sz="2400" b="0" dirty="0"/>
              <a:t>para la </a:t>
            </a:r>
            <a:r>
              <a:rPr lang="en-US" sz="2400" b="0" dirty="0" err="1"/>
              <a:t>implementación</a:t>
            </a:r>
            <a:r>
              <a:rPr lang="en-US" sz="2400" b="0" dirty="0"/>
              <a:t> de </a:t>
            </a:r>
            <a:r>
              <a:rPr lang="en-US" sz="2400" b="0" dirty="0" err="1"/>
              <a:t>esta</a:t>
            </a:r>
            <a:r>
              <a:rPr lang="en-US" sz="2400" b="0" dirty="0"/>
              <a:t> </a:t>
            </a:r>
            <a:r>
              <a:rPr lang="en-US" sz="2400" b="0" dirty="0" err="1"/>
              <a:t>política</a:t>
            </a:r>
            <a:r>
              <a:rPr lang="en-US" sz="2400" b="0" dirty="0"/>
              <a:t> </a:t>
            </a:r>
            <a:r>
              <a:rPr lang="en-US" sz="2400" b="0" dirty="0" err="1"/>
              <a:t>pública</a:t>
            </a:r>
            <a:endParaRPr lang="en-US" sz="2400" b="0" dirty="0"/>
          </a:p>
          <a:p>
            <a:r>
              <a:rPr lang="es-ES" sz="2400" b="1" dirty="0"/>
              <a:t>Recuperación material </a:t>
            </a:r>
            <a:r>
              <a:rPr lang="es-ES" sz="2400" dirty="0"/>
              <a:t>(tiempo y salario) del valor generado por los y las trabajadoras, considerando subsidios a pequeñas y medianas empresas para periodos de transición</a:t>
            </a:r>
            <a:endParaRPr lang="en-US" sz="2400" dirty="0"/>
          </a:p>
          <a:p>
            <a:r>
              <a:rPr lang="es-ES" sz="2400" dirty="0"/>
              <a:t>Importancia de </a:t>
            </a:r>
            <a:r>
              <a:rPr lang="es-ES" sz="2400" b="1" dirty="0"/>
              <a:t>socialización de los cuidados </a:t>
            </a:r>
            <a:r>
              <a:rPr lang="es-ES" sz="2400" dirty="0"/>
              <a:t>para avanzar en conciliación real, que tenga en la base una organización social del cuidado fundada en valores democráticos</a:t>
            </a:r>
          </a:p>
          <a:p>
            <a:r>
              <a:rPr lang="es-ES" sz="2400" dirty="0"/>
              <a:t>Poner en el </a:t>
            </a:r>
            <a:r>
              <a:rPr lang="es-ES" sz="2400" b="1" dirty="0"/>
              <a:t>centro los tiempos del cuidado por sobre los del mercado</a:t>
            </a:r>
            <a:r>
              <a:rPr lang="es-ES" sz="2400" dirty="0"/>
              <a:t>, estableciendo mecanismos de reducción de jornada laboral, aumento del salario mínimo con criterios de suficiencia, participación de trabajadoras/es y un modelo tributario que grave al gran capital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724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21C17D-8368-3AF6-DDA2-7321BC61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Índice</a:t>
            </a:r>
            <a:endParaRPr lang="es-CL" sz="540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DA0906-3BF2-638A-DB5A-89BE1650B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Productividad</a:t>
            </a:r>
            <a:r>
              <a:rPr lang="en-US" sz="3200" dirty="0"/>
              <a:t>, Tasa de </a:t>
            </a:r>
            <a:r>
              <a:rPr lang="en-US" sz="3200" dirty="0" err="1"/>
              <a:t>Crecimiento</a:t>
            </a:r>
            <a:r>
              <a:rPr lang="en-US" sz="3200" dirty="0"/>
              <a:t> y PIB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Trabajo</a:t>
            </a:r>
            <a:r>
              <a:rPr lang="en-US" sz="3200" dirty="0"/>
              <a:t> No </a:t>
            </a:r>
            <a:r>
              <a:rPr lang="en-US" sz="3200" dirty="0" err="1"/>
              <a:t>Remunerado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Pobreza</a:t>
            </a:r>
            <a:r>
              <a:rPr lang="en-US" sz="3200" dirty="0"/>
              <a:t> de </a:t>
            </a:r>
            <a:r>
              <a:rPr lang="en-US" sz="3200" dirty="0" err="1"/>
              <a:t>Tiempo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¿</a:t>
            </a:r>
            <a:r>
              <a:rPr lang="en-US" sz="3200" dirty="0" err="1"/>
              <a:t>Cuántas</a:t>
            </a:r>
            <a:r>
              <a:rPr lang="en-US" sz="3200" dirty="0"/>
              <a:t> horas </a:t>
            </a:r>
            <a:r>
              <a:rPr lang="en-US" sz="3200" dirty="0" err="1"/>
              <a:t>serían</a:t>
            </a:r>
            <a:r>
              <a:rPr lang="en-US" sz="3200" dirty="0"/>
              <a:t> </a:t>
            </a:r>
            <a:r>
              <a:rPr lang="en-US" sz="3200" dirty="0" err="1"/>
              <a:t>suficientes</a:t>
            </a:r>
            <a:r>
              <a:rPr lang="en-US" sz="32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¿</a:t>
            </a:r>
            <a:r>
              <a:rPr lang="en-US" sz="3200" dirty="0" err="1"/>
              <a:t>Cómo</a:t>
            </a:r>
            <a:r>
              <a:rPr lang="en-US" sz="3200" dirty="0"/>
              <a:t> </a:t>
            </a:r>
            <a:r>
              <a:rPr lang="en-US" sz="3200" dirty="0" err="1"/>
              <a:t>avanzar</a:t>
            </a:r>
            <a:r>
              <a:rPr lang="en-US" sz="3200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75703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60F21FA-567A-47BF-9847-9186B2FDA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Tasa de crecimiento y PIB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6FC77F4-183D-47E0-BDD4-A4FCB0E5B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 err="1"/>
              <a:t>Crecimiento</a:t>
            </a:r>
            <a:r>
              <a:rPr lang="en-US" sz="1600" dirty="0"/>
              <a:t> de la </a:t>
            </a:r>
            <a:r>
              <a:rPr lang="en-US" sz="1600" dirty="0" err="1"/>
              <a:t>economía</a:t>
            </a:r>
            <a:endParaRPr lang="en-US" sz="1600" dirty="0"/>
          </a:p>
          <a:p>
            <a:r>
              <a:rPr lang="en-US" sz="1600" dirty="0"/>
              <a:t>Más </a:t>
            </a:r>
            <a:r>
              <a:rPr lang="en-US" sz="1600" dirty="0" err="1"/>
              <a:t>medios</a:t>
            </a:r>
            <a:r>
              <a:rPr lang="en-US" sz="1600" dirty="0"/>
              <a:t> de </a:t>
            </a:r>
            <a:r>
              <a:rPr lang="en-US" sz="1600" dirty="0" err="1"/>
              <a:t>producción</a:t>
            </a:r>
            <a:r>
              <a:rPr lang="en-US" sz="1600" dirty="0"/>
              <a:t> y Capital</a:t>
            </a:r>
          </a:p>
          <a:p>
            <a:r>
              <a:rPr lang="en-US" sz="1600" dirty="0"/>
              <a:t>La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productividad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/>
              <a:t>se define </a:t>
            </a:r>
            <a:r>
              <a:rPr lang="en-US" sz="1600" dirty="0" err="1"/>
              <a:t>como</a:t>
            </a:r>
            <a:r>
              <a:rPr lang="en-US" sz="1600" dirty="0"/>
              <a:t> la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relación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/>
              <a:t>entre </a:t>
            </a:r>
            <a:r>
              <a:rPr lang="en-US" sz="1600" dirty="0" err="1"/>
              <a:t>el</a:t>
            </a:r>
            <a:r>
              <a:rPr lang="en-US" sz="1600" dirty="0"/>
              <a:t> </a:t>
            </a:r>
            <a:r>
              <a:rPr lang="en-US" sz="1600" b="1" dirty="0"/>
              <a:t>total de </a:t>
            </a:r>
            <a:r>
              <a:rPr lang="en-US" sz="1600" b="1" dirty="0" err="1"/>
              <a:t>valores</a:t>
            </a:r>
            <a:r>
              <a:rPr lang="en-US" sz="1600" b="1" dirty="0"/>
              <a:t> de </a:t>
            </a:r>
            <a:r>
              <a:rPr lang="en-US" sz="1600" b="1" dirty="0" err="1"/>
              <a:t>uso</a:t>
            </a:r>
            <a:r>
              <a:rPr lang="en-US" sz="1600" b="1" dirty="0"/>
              <a:t> </a:t>
            </a:r>
            <a:r>
              <a:rPr lang="en-US" sz="1600" b="1" dirty="0" err="1"/>
              <a:t>creados</a:t>
            </a:r>
            <a:r>
              <a:rPr lang="en-US" sz="1600" b="1" dirty="0"/>
              <a:t> </a:t>
            </a:r>
            <a:r>
              <a:rPr lang="en-US" sz="1600" b="1" dirty="0" err="1"/>
              <a:t>en</a:t>
            </a:r>
            <a:r>
              <a:rPr lang="en-US" sz="1600" b="1" dirty="0"/>
              <a:t> </a:t>
            </a:r>
            <a:r>
              <a:rPr lang="en-US" sz="1600" b="1" dirty="0" err="1"/>
              <a:t>una</a:t>
            </a:r>
            <a:r>
              <a:rPr lang="en-US" sz="1600" b="1" dirty="0"/>
              <a:t> </a:t>
            </a:r>
            <a:r>
              <a:rPr lang="en-US" sz="1600" b="1" dirty="0" err="1"/>
              <a:t>economía</a:t>
            </a:r>
            <a:r>
              <a:rPr lang="en-US" sz="1600" b="1" dirty="0"/>
              <a:t> y </a:t>
            </a:r>
            <a:r>
              <a:rPr lang="en-US" sz="1600" b="1" dirty="0" err="1"/>
              <a:t>el</a:t>
            </a:r>
            <a:r>
              <a:rPr lang="en-US" sz="1600" b="1" dirty="0"/>
              <a:t> </a:t>
            </a:r>
            <a:r>
              <a:rPr lang="en-US" sz="1600" b="1" dirty="0" err="1"/>
              <a:t>tiempo</a:t>
            </a:r>
            <a:r>
              <a:rPr lang="en-US" sz="1600" b="1" dirty="0"/>
              <a:t> </a:t>
            </a:r>
            <a:r>
              <a:rPr lang="en-US" sz="1600" b="1" dirty="0" err="1"/>
              <a:t>necesario</a:t>
            </a:r>
            <a:r>
              <a:rPr lang="en-US" sz="1600" b="1" dirty="0"/>
              <a:t> </a:t>
            </a:r>
            <a:r>
              <a:rPr lang="en-US" sz="1600" dirty="0"/>
              <a:t>de </a:t>
            </a:r>
            <a:r>
              <a:rPr lang="en-US" sz="1600" dirty="0" err="1"/>
              <a:t>trabajo</a:t>
            </a:r>
            <a:r>
              <a:rPr lang="en-US" sz="1600" dirty="0"/>
              <a:t> para </a:t>
            </a:r>
            <a:r>
              <a:rPr lang="en-US" sz="1600" dirty="0" err="1"/>
              <a:t>producirlo</a:t>
            </a:r>
            <a:r>
              <a:rPr lang="en-US" sz="1600" dirty="0"/>
              <a:t>. Por tanto, la </a:t>
            </a:r>
            <a:r>
              <a:rPr lang="en-US" sz="1600" dirty="0" err="1"/>
              <a:t>productividad</a:t>
            </a:r>
            <a:r>
              <a:rPr lang="en-US" sz="1600" dirty="0"/>
              <a:t> </a:t>
            </a:r>
            <a:r>
              <a:rPr lang="en-US" sz="1600" dirty="0" err="1"/>
              <a:t>aumentará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,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una</a:t>
            </a:r>
            <a:r>
              <a:rPr lang="en-US" sz="1600" dirty="0"/>
              <a:t> </a:t>
            </a:r>
            <a:r>
              <a:rPr lang="en-US" sz="1600" dirty="0" err="1"/>
              <a:t>economía</a:t>
            </a:r>
            <a:r>
              <a:rPr lang="en-US" sz="1600" dirty="0"/>
              <a:t>, la </a:t>
            </a:r>
            <a:r>
              <a:rPr lang="en-US" sz="1600" dirty="0" err="1"/>
              <a:t>fuerza</a:t>
            </a:r>
            <a:r>
              <a:rPr lang="en-US" sz="1600" dirty="0"/>
              <a:t> de </a:t>
            </a:r>
            <a:r>
              <a:rPr lang="en-US" sz="1600" dirty="0" err="1"/>
              <a:t>trabajo</a:t>
            </a:r>
            <a:r>
              <a:rPr lang="en-US" sz="1600" dirty="0"/>
              <a:t> es </a:t>
            </a:r>
            <a:r>
              <a:rPr lang="en-US" sz="1600" dirty="0" err="1"/>
              <a:t>capaz</a:t>
            </a:r>
            <a:r>
              <a:rPr lang="en-US" sz="1600" dirty="0"/>
              <a:t> de </a:t>
            </a:r>
            <a:r>
              <a:rPr lang="en-US" sz="1600" dirty="0" err="1"/>
              <a:t>producir</a:t>
            </a:r>
            <a:r>
              <a:rPr lang="en-US" sz="1600" dirty="0"/>
              <a:t> </a:t>
            </a:r>
            <a:r>
              <a:rPr lang="en-US" sz="1600" dirty="0" err="1"/>
              <a:t>más</a:t>
            </a:r>
            <a:r>
              <a:rPr lang="en-US" sz="1600" dirty="0"/>
              <a:t> </a:t>
            </a:r>
            <a:r>
              <a:rPr lang="en-US" sz="1600" dirty="0" err="1"/>
              <a:t>valores</a:t>
            </a:r>
            <a:r>
              <a:rPr lang="en-US" sz="1600" dirty="0"/>
              <a:t> de </a:t>
            </a:r>
            <a:r>
              <a:rPr lang="en-US" sz="1600" dirty="0" err="1"/>
              <a:t>uso</a:t>
            </a:r>
            <a:r>
              <a:rPr lang="en-US" sz="1600" dirty="0"/>
              <a:t> con </a:t>
            </a:r>
            <a:r>
              <a:rPr lang="en-US" sz="1600" dirty="0" err="1"/>
              <a:t>los</a:t>
            </a:r>
            <a:r>
              <a:rPr lang="en-US" sz="1600" dirty="0"/>
              <a:t> </a:t>
            </a:r>
            <a:r>
              <a:rPr lang="en-US" sz="1600" dirty="0" err="1"/>
              <a:t>mismos</a:t>
            </a:r>
            <a:r>
              <a:rPr lang="en-US" sz="1600" dirty="0"/>
              <a:t> </a:t>
            </a:r>
            <a:r>
              <a:rPr lang="en-US" sz="1600" dirty="0" err="1"/>
              <a:t>recursos</a:t>
            </a:r>
            <a:r>
              <a:rPr lang="en-US" sz="1600" dirty="0"/>
              <a:t>.</a:t>
            </a:r>
          </a:p>
          <a:p>
            <a:r>
              <a:rPr lang="en-US" sz="1600" dirty="0"/>
              <a:t>Duran y Stanton (2021) The Chilean economy, an analysis of the dynamics of profits, investments and production: A Marxist approach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Gráfico, Histograma&#10;&#10;Descripción generada automáticamente">
            <a:extLst>
              <a:ext uri="{FF2B5EF4-FFF2-40B4-BE49-F238E27FC236}">
                <a16:creationId xmlns:a16="http://schemas.microsoft.com/office/drawing/2014/main" id="{482918B8-8278-40FA-97E8-F33E01BFC5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05862" y="1448522"/>
            <a:ext cx="6019331" cy="395771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2752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C7E34-CE31-4BF7-9521-42CAAE98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864BA9-88E7-4A2F-AC68-7E73A69D6A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4" name="Marcador de contenido 13">
            <a:extLst>
              <a:ext uri="{FF2B5EF4-FFF2-40B4-BE49-F238E27FC236}">
                <a16:creationId xmlns:a16="http://schemas.microsoft.com/office/drawing/2014/main" id="{ACCB478F-B914-499B-BCAA-FC5482EE0C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0"/>
            <a:ext cx="10546773" cy="6403825"/>
          </a:xfr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9B80DF81-C655-409F-98CB-4DC1DC10F450}"/>
              </a:ext>
            </a:extLst>
          </p:cNvPr>
          <p:cNvSpPr txBox="1"/>
          <p:nvPr/>
        </p:nvSpPr>
        <p:spPr>
          <a:xfrm>
            <a:off x="554182" y="6430396"/>
            <a:ext cx="121088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600" dirty="0"/>
              <a:t>Duran y Stanton (2021) </a:t>
            </a:r>
            <a:r>
              <a:rPr lang="en-US" sz="1600" dirty="0"/>
              <a:t>The Chilean economy, an analysis of the dynamics of profits, investments and production: A Marxist approach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13441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8971990-3D5B-4761-8D6E-D77815913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es-ES" sz="3600" b="1" dirty="0">
                <a:solidFill>
                  <a:srgbClr val="595959"/>
                </a:solidFill>
              </a:rPr>
              <a:t>¿Y el “otro trabajo”?</a:t>
            </a:r>
            <a:endParaRPr lang="es-CL" sz="3600" b="1" dirty="0">
              <a:solidFill>
                <a:srgbClr val="595959"/>
              </a:solidFill>
            </a:endParaRP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D880F-D07E-453A-B746-C432C37B5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3268585"/>
          </a:xfrm>
        </p:spPr>
        <p:txBody>
          <a:bodyPr anchor="t">
            <a:normAutofit lnSpcReduction="10000"/>
          </a:bodyPr>
          <a:lstStyle/>
          <a:p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 feminismos han señalado que hay una transferencia de costes de la esfera productiva hacia la </a:t>
            </a: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reproductiva no remunerada</a:t>
            </a: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y un beneficio económico capitalista en términos de utilización del trabajo gratuito de las mujeres en el sostenimiento de la vida. </a:t>
            </a:r>
          </a:p>
          <a:p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organización del tiempo social, está determinada por esta falsa dicotomía entre el llamado trabajo “productivo” y trabajo “reproductivo”, en esta dicotomía, el uso del tiempo mercantil y monetizado cobra mayor relevancia que otros tiempos. Esta forma de leer las distintas actividades se relaciona con la </a:t>
            </a: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imposición del uso del tiempo de mercado</a:t>
            </a: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transgrediendo los ciclos vitales de la tierra y las personas</a:t>
            </a:r>
          </a:p>
          <a:p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apropiación del Plusvalor </a:t>
            </a: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ES INDIVIDUAL</a:t>
            </a: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es una apropiación de todo el hogar, especialmente de las mujeres. </a:t>
            </a:r>
          </a:p>
          <a:p>
            <a:endParaRPr lang="es-CL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3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6E4E2EC-A196-48EB-9FBB-5236EB77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s-ES" sz="5000" dirty="0"/>
              <a:t>Empobrecimiento y explotación</a:t>
            </a:r>
            <a:endParaRPr lang="es-CL" sz="5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A5B708-B0A7-4364-BF0C-9CF8B38C6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4" y="2580894"/>
            <a:ext cx="5200137" cy="3913958"/>
          </a:xfrm>
        </p:spPr>
        <p:txBody>
          <a:bodyPr anchor="t">
            <a:normAutofit fontScale="92500"/>
          </a:bodyPr>
          <a:lstStyle/>
          <a:p>
            <a:r>
              <a:rPr lang="es-ES" sz="2400" i="1" dirty="0"/>
              <a:t>Empobrecimiento relativo de la clase asalariada:</a:t>
            </a:r>
            <a:r>
              <a:rPr lang="es-ES" sz="2400" dirty="0"/>
              <a:t>  consiste en el aumento relativo del </a:t>
            </a:r>
            <a:r>
              <a:rPr lang="es-ES" sz="2400" b="1" dirty="0"/>
              <a:t>plusvalor</a:t>
            </a:r>
            <a:r>
              <a:rPr lang="es-ES" sz="2400" dirty="0"/>
              <a:t> en detrimento del valor de la fuerza de trabajo como consecuencia de la reducción del tiempo de trabajo necesario para la fabricación de la misma mercancía.</a:t>
            </a:r>
          </a:p>
          <a:p>
            <a:r>
              <a:rPr lang="es-ES" sz="2400" i="1" dirty="0"/>
              <a:t>Pobreza de tiempo</a:t>
            </a:r>
            <a:r>
              <a:rPr lang="es-ES" sz="2400" dirty="0"/>
              <a:t>: la </a:t>
            </a:r>
            <a:r>
              <a:rPr lang="es-ES" sz="2400" b="1" dirty="0"/>
              <a:t>insuficiencia o escasez </a:t>
            </a:r>
            <a:r>
              <a:rPr lang="es-ES" sz="2400" dirty="0"/>
              <a:t>de tiempo disponible por parte de las personas para descansar o disfrutar del ocio debido a una carga excesiva de trabajo, sea remunerado o doméstico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19ABA11-8AB7-4E85-9AF7-6CD62ADCC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893665"/>
            <a:ext cx="5458968" cy="307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0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6064F-CCF8-8C0C-70BB-1C0A755D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Pobreza</a:t>
            </a:r>
            <a:r>
              <a:rPr lang="en-US" b="1" dirty="0"/>
              <a:t> de </a:t>
            </a:r>
            <a:r>
              <a:rPr lang="en-US" b="1" dirty="0" err="1"/>
              <a:t>Tiempo</a:t>
            </a:r>
            <a:endParaRPr lang="es-CL" b="1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5565A79-1A35-A7C2-80C9-F54465E968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686936"/>
              </p:ext>
            </p:extLst>
          </p:nvPr>
        </p:nvGraphicFramePr>
        <p:xfrm>
          <a:off x="6892472" y="1"/>
          <a:ext cx="529952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663440" imgH="6034898" progId="AcroExch.Document.DC">
                  <p:embed/>
                </p:oleObj>
              </mc:Choice>
              <mc:Fallback>
                <p:oleObj name="Acrobat Document" r:id="rId2" imgW="4663440" imgH="6034898" progId="AcroExch.Document.DC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5565A79-1A35-A7C2-80C9-F54465E96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92472" y="1"/>
                        <a:ext cx="5299528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78C2740-F4BA-D2A2-2F4F-2BA2ADDD2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139" y="2287055"/>
            <a:ext cx="4971661" cy="2630177"/>
          </a:xfr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200" dirty="0"/>
              <a:t>Se proponen un indicador que considera e</a:t>
            </a:r>
            <a:r>
              <a:rPr lang="es-CL" sz="2200" b="1" dirty="0">
                <a:solidFill>
                  <a:schemeClr val="accent2">
                    <a:lumMod val="75000"/>
                  </a:schemeClr>
                </a:solidFill>
              </a:rPr>
              <a:t>l tiempo trabajado tanto remunerada como no </a:t>
            </a:r>
            <a:r>
              <a:rPr lang="es-CL" sz="2200" b="1" dirty="0" err="1">
                <a:solidFill>
                  <a:schemeClr val="accent2">
                    <a:lumMod val="75000"/>
                  </a:schemeClr>
                </a:solidFill>
              </a:rPr>
              <a:t>remuneradamente</a:t>
            </a:r>
            <a:r>
              <a:rPr lang="es-CL" sz="2200" dirty="0"/>
              <a:t>, observando las horas semanales de la </a:t>
            </a:r>
            <a:r>
              <a:rPr lang="es-CL" sz="2200" b="1" dirty="0">
                <a:solidFill>
                  <a:schemeClr val="accent2">
                    <a:lumMod val="75000"/>
                  </a:schemeClr>
                </a:solidFill>
              </a:rPr>
              <a:t>Carga Global de Trabajo </a:t>
            </a:r>
            <a:r>
              <a:rPr lang="es-CL" sz="2200" dirty="0"/>
              <a:t>para aquellas personas que se encuentran </a:t>
            </a:r>
            <a:r>
              <a:rPr lang="en-US" sz="2200" dirty="0"/>
              <a:t>“</a:t>
            </a:r>
            <a:r>
              <a:rPr lang="es-CL" sz="2200" dirty="0"/>
              <a:t>ocupadas” en el mercado laboral y que trabajan -o no- no </a:t>
            </a:r>
            <a:r>
              <a:rPr lang="es-CL" sz="2200" dirty="0" err="1"/>
              <a:t>remuneradamente</a:t>
            </a:r>
            <a:r>
              <a:rPr lang="es-C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89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5CCB12-B2DF-4F3E-8355-457DAC9C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s-CL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Pobreza de Tiempo</a:t>
            </a:r>
          </a:p>
        </p:txBody>
      </p:sp>
      <p:graphicFrame>
        <p:nvGraphicFramePr>
          <p:cNvPr id="11" name="Marcador de contenido 2">
            <a:extLst>
              <a:ext uri="{FF2B5EF4-FFF2-40B4-BE49-F238E27FC236}">
                <a16:creationId xmlns:a16="http://schemas.microsoft.com/office/drawing/2014/main" id="{227082E5-D13B-8883-8191-8ADFB52CFA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37582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2062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AD12D3B-0F2C-4EFF-967B-21D11505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600" dirty="0"/>
              <a:t>Horas </a:t>
            </a:r>
            <a:r>
              <a:rPr lang="en-US" sz="6600" dirty="0" err="1"/>
              <a:t>efectivas</a:t>
            </a:r>
            <a:r>
              <a:rPr lang="en-US" sz="6600" dirty="0"/>
              <a:t> de </a:t>
            </a:r>
            <a:r>
              <a:rPr lang="en-US" sz="6600" dirty="0" err="1"/>
              <a:t>trabajo</a:t>
            </a:r>
            <a:r>
              <a:rPr lang="en-US" sz="6600" dirty="0"/>
              <a:t> </a:t>
            </a:r>
            <a:r>
              <a:rPr lang="en-US" sz="6600" dirty="0" err="1"/>
              <a:t>semanal</a:t>
            </a:r>
            <a:endParaRPr lang="en-US" sz="6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B3BBC11B-2481-409F-8905-980E1B3C6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881150"/>
            <a:ext cx="7214616" cy="506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554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851</Words>
  <Application>Microsoft Office PowerPoint</Application>
  <PresentationFormat>Panorámica</PresentationFormat>
  <Paragraphs>106</Paragraphs>
  <Slides>14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Acrobat Document</vt:lpstr>
      <vt:lpstr>Trabajo socialmente necesario y socialización de los cuidados</vt:lpstr>
      <vt:lpstr>Índice</vt:lpstr>
      <vt:lpstr>Tasa de crecimiento y PIB</vt:lpstr>
      <vt:lpstr>Presentación de PowerPoint</vt:lpstr>
      <vt:lpstr>¿Y el “otro trabajo”?</vt:lpstr>
      <vt:lpstr>Empobrecimiento y explotación</vt:lpstr>
      <vt:lpstr>Pobreza de Tiempo</vt:lpstr>
      <vt:lpstr>Pobreza de Tiempo</vt:lpstr>
      <vt:lpstr>Horas efectivas de trabajo semanal</vt:lpstr>
      <vt:lpstr>¿Cuántas personas son pobres de tiempo? </vt:lpstr>
      <vt:lpstr>¿Cómo se vería afectada la Pobreza de Tiempo si se aprueba jornada 40 horas?</vt:lpstr>
      <vt:lpstr>¿Cuántas horas son suficientes?</vt:lpstr>
      <vt:lpstr>¿Cuántas horas serían suficientes desde esta perspectiva?</vt:lpstr>
      <vt:lpstr>¿Cómo avanzar?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40 horas</dc:title>
  <dc:creator>francisca barriga</dc:creator>
  <cp:lastModifiedBy>francisca barriga</cp:lastModifiedBy>
  <cp:revision>1</cp:revision>
  <dcterms:created xsi:type="dcterms:W3CDTF">2022-04-29T10:03:06Z</dcterms:created>
  <dcterms:modified xsi:type="dcterms:W3CDTF">2022-07-04T22:54:46Z</dcterms:modified>
</cp:coreProperties>
</file>