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24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8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23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44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8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24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06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58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85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06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71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B0F0-C18B-4003-8A78-078AAD6FCA5F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5B6A-9E91-46A7-BBB4-7C3BFECF20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9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77760" y="2369122"/>
            <a:ext cx="54296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MESA TÉCNICA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77760" y="2960565"/>
            <a:ext cx="5636479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HORAS</a:t>
            </a:r>
          </a:p>
        </p:txBody>
      </p:sp>
    </p:spTree>
    <p:extLst>
      <p:ext uri="{BB962C8B-B14F-4D97-AF65-F5344CB8AC3E}">
        <p14:creationId xmlns:p14="http://schemas.microsoft.com/office/powerpoint/2010/main" val="15166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9703" y="1493911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Antecedentes: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9702" y="2140242"/>
            <a:ext cx="8154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presente minuta es preliminar, ya que no ha existido un tiempo adecuado para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efectuar un levantamiento del requerimiento y las eventuales consecuencias o impacto regionales del proyecto de ley de reducción de jornada, y se ha elaborado en base al trabajo realizado con levantamientos previos, entrevistas, estudios de otros gremios coligados de trabajo (</a:t>
            </a:r>
            <a:r>
              <a:rPr lang="es-ES" dirty="0" err="1" smtClean="0">
                <a:solidFill>
                  <a:schemeClr val="bg1"/>
                </a:solidFill>
              </a:rPr>
              <a:t>Sofofa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Sonapesca,CPC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Sonami</a:t>
            </a:r>
            <a:r>
              <a:rPr lang="es-ES" dirty="0" smtClean="0">
                <a:solidFill>
                  <a:schemeClr val="bg1"/>
                </a:solidFill>
              </a:rPr>
              <a:t>) y su interpretación local por parte del equipo del gremio.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9703" y="1493911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Antecedentes: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9702" y="2140242"/>
            <a:ext cx="81546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 Chile, actualmente el máximo legal de la jornada ordinaria semanal es de 45 horas,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mientras que en los países de la OCDE en promedio el máximo legal es de 42,2 horas semanales.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Creemos que el problema del trabajo no pasa por un tema de jornadas solamente, si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no que por un tema de productividad, flexibilidad y adaptabilidad laboral.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 pesar de que ha logrado reducir su jornada laboral efectiva, Chile es uno de los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países con menor productividad por hora trabajada en la OCDE. En efecto, solo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México y Colombia presentan menores niveles de PIB por hora trabajada que Chile.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Además, la productividad en Chile ha mostrado un fuerte estancamiento a partir del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año 2000 (CNEP, 2021), en la mayoría de los rubros, aunque no sucede en el rubro de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Minería, donde productividad es alta.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5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9703" y="1493911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Antecedentes: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9702" y="2140242"/>
            <a:ext cx="73839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S</a:t>
            </a:r>
            <a:r>
              <a:rPr lang="es-ES" sz="1600" dirty="0" smtClean="0">
                <a:solidFill>
                  <a:schemeClr val="bg1"/>
                </a:solidFill>
              </a:rPr>
              <a:t>i bien es importante avanzar gradualmente hacia jornadas laborales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más reducidas con el objetivo de conciliar o hacerla más adaptable a las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necesidades, preferencias y proyectos de vida de las personas, permitiendo a los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trabajadores mayor tiempo para su vida personal y familiar, esto debe ser mirando y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cuiadando</a:t>
            </a:r>
            <a:r>
              <a:rPr lang="es-ES" sz="1600" dirty="0" smtClean="0">
                <a:solidFill>
                  <a:schemeClr val="bg1"/>
                </a:solidFill>
              </a:rPr>
              <a:t> la conservación de la productividad y considerando los rubros distintos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(Minería, pesca, comercio y gastronomía-turismo) y la diferencias entre las regiones, ya todos tiene sus diferencias en los hechos y en requerimientos.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Para que la reducción de jornada no genere impactos negativos en empleos y salarios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es fundamental que vaya de la mano de elementos para incrementar la productividad, tales como: gradualidad en su implementación o consideración de la heterogeneidad de las empresas, regiones, climas, de los tipos de trabajo y trabajadores y la necesidad de crecientes grados de adaptabilidad (jornadas mensuales, bimestrales o trimestrales, bolsas de horas extras, bloques horarios de ingreso y salida)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6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9703" y="1493911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Antecedentes: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9702" y="2140242"/>
            <a:ext cx="73839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El proyecto de ley de 40 horas en su estado actual restringe seriamente varios de los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aspectos positivos de la adaptabilidad de la jornada y de la gradualidad en la reducción de la misma. Por ejemplo: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-Permite una distribución bimensual o trimestral en casos especiales, pero no en todos los contratos.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- Al establecer gradualidad según los ingresos de las empresas, genera categorías de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trabajadores dependiendo del tamaño de la empresa, atentando contra la igualdad ante la ley, y establece un valor hora distinto a cada trabajador según el tamaño de la empresa donde trabaja.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- En los casos de jornadas especiales, excepcionales, bisemanales y por turnos (</a:t>
            </a:r>
            <a:r>
              <a:rPr lang="es-ES" sz="1600" dirty="0" err="1" smtClean="0">
                <a:solidFill>
                  <a:schemeClr val="bg1"/>
                </a:solidFill>
              </a:rPr>
              <a:t>mineri</a:t>
            </a:r>
            <a:r>
              <a:rPr lang="es-ES" sz="1600" dirty="0" smtClean="0">
                <a:solidFill>
                  <a:schemeClr val="bg1"/>
                </a:solidFill>
              </a:rPr>
              <a:t> y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pesca), establece la posibilidad de pactar una distribución de horas flexibles de manera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facultativa, pero no necesaria, a pesar de que estos casos con mayor razón requieren, necesariamente, por la naturaleza de sus funciones, condiciones regionales y de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faena, la posibilidad de pactar una distribución de horas flexibles.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56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591</Words>
  <Application>Microsoft Office PowerPoint</Application>
  <PresentationFormat>Panorámica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2022-07-06T00:18:16Z</dcterms:created>
  <dcterms:modified xsi:type="dcterms:W3CDTF">2022-07-06T13:22:43Z</dcterms:modified>
</cp:coreProperties>
</file>